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66" r:id="rId3"/>
    <p:sldId id="270" r:id="rId4"/>
    <p:sldId id="269" r:id="rId5"/>
    <p:sldId id="268" r:id="rId6"/>
    <p:sldId id="271" r:id="rId7"/>
    <p:sldId id="272" r:id="rId8"/>
    <p:sldId id="274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786" y="-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5B51A-3072-45E6-B96F-A64C36C17856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1FC74-9032-40C9-A1BA-8BB88C183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1FC74-9032-40C9-A1BA-8BB88C183CA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file:///C:\Users\minil\Downloads\PHOTO-2023-11-06-09-51-06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minil\Downloads\PHOTO-2024-04-18-09-47-47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329510" cy="150019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Муниципальное автономное дошкольное образовательное учреждение 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Центр развития ребенка – детский сад № 556 «Тропинки детства» 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города Екатеринбурга,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/>
            </a:r>
            <a:b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620141, г. Екатеринбург, ул. Пехотинцев, 16.</a:t>
            </a:r>
            <a:r>
              <a:rPr lang="en-US" sz="1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/>
            </a:r>
            <a:br>
              <a:rPr lang="en-US" sz="1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en-US" sz="1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E-mail: ekb_mdou556@mail.ru 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Revue Cyrillic" panose="00000500000000000000" pitchFamily="2" charset="0"/>
              <a:ea typeface="Segoe UI Symbol" panose="020B0502040204020203" pitchFamily="34" charset="0"/>
              <a:cs typeface="Revue Cyrillic" panose="000005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928802"/>
            <a:ext cx="7286676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ДИДАКТИЧЕСКОЕ ПОСОБИЕ </a:t>
            </a:r>
          </a:p>
          <a:p>
            <a:pPr algn="ctr">
              <a:lnSpc>
                <a:spcPct val="80000"/>
              </a:lnSpc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«СКАЗОЧНАЯ АЗБУКА»</a:t>
            </a:r>
          </a:p>
          <a:p>
            <a:pPr algn="ctr">
              <a:lnSpc>
                <a:spcPct val="80000"/>
              </a:lnSpc>
            </a:pPr>
            <a:endParaRPr lang="ru-RU" sz="12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786182" y="4857760"/>
            <a:ext cx="51435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Минниахметова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Миляуша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Раильевна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воспитатель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МАДОУ ЦРР – детского сада № 556;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Тюлюбаева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Марина Юрьевна, воспитатель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МАДОУ ЦРР – детского сада № 556;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2857496"/>
            <a:ext cx="5214974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12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Номинация: </a:t>
            </a:r>
          </a:p>
          <a:p>
            <a:pPr algn="ctr">
              <a:lnSpc>
                <a:spcPct val="80000"/>
              </a:lnSpc>
            </a:pP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«Развивающее пособие</a:t>
            </a:r>
            <a:endParaRPr lang="ru-RU" sz="28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Users\minil\Downloads\PHOTO-2023-11-06-09-51-06.jpg"/>
          <p:cNvPicPr>
            <a:picLocks noChangeAspect="1" noChangeArrowheads="1"/>
          </p:cNvPicPr>
          <p:nvPr/>
        </p:nvPicPr>
        <p:blipFill>
          <a:blip r:embed="rId3" r:link="rId4"/>
          <a:srcRect t="5388" b="19185"/>
          <a:stretch>
            <a:fillRect/>
          </a:stretch>
        </p:blipFill>
        <p:spPr bwMode="auto">
          <a:xfrm>
            <a:off x="1142976" y="3643314"/>
            <a:ext cx="2357454" cy="3214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65403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000108"/>
            <a:ext cx="75724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Дидактическое пособие «Сказочная азбука» направлено на создание для детей увлекательного пространства, которое помогает запоминать буквы через яркие образы и интересные сказочные сюжеты. Взаимодействие с персонажами и активные занятия помогут детям не только освоить алфавит, но и развить свои творческие способности.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Данное пособие используется как наглядный игровой материал для формирования зрительного восприятия графического образа буквы у детей дошкольного возраста.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 помощью этого дидактического пособия мы предполагаем развивать познавательный интерес к изучению букв в игровой форме, осуществлять подготовку к обучению грамоте.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Особенность данного проекта заключается в объединении игры, сказки и непосредственно образовательной деятельности.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Пособие представляет систему увлекательных игр и упражнений со звуками, буквами, словами на основе сказочного сюжета и предназначена оказать практическую помощь в проведении занятий на самом первом этапе подготовки дошкольников к обучению грамоте.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Материал можно использовать как во время индивидуальной работы, так и на подгрупповых занятиях.</a:t>
            </a:r>
          </a:p>
          <a:p>
            <a:pPr algn="just">
              <a:lnSpc>
                <a:spcPct val="80000"/>
              </a:lnSpc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Целевая аудитория: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5-7 лет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543824" cy="65403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 И  ЗАДАЧИ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642919"/>
            <a:ext cx="7643866" cy="636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осуществление подготовки к обучению грамоте; знакомство (актуализация знаний) детей с буквами русского алфавита через игровые элементы, сказочных персонажей, развить навыки правильного произношения и запоминания букв.</a:t>
            </a:r>
          </a:p>
          <a:p>
            <a:pPr algn="just">
              <a:lnSpc>
                <a:spcPct val="80000"/>
              </a:lnSpc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lnSpc>
                <a:spcPct val="80000"/>
              </a:lnSpc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Развить интерес к буквам и их звукам.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Обогатить словарный запас детей через ассоциации с буквами.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Развить мелкую моторику (через рисование, лепку, аппликацию).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Создать визуальное представление каждой буквы через образы, соответствующие её звуку.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Расширять, активизировать словарь детей.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Развивать фонематический слух, восприятие, творческое воображение на материале букв и звуков.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Воспитывать доброжелательность, умение договариваться в процессе игровых действий.</a:t>
            </a:r>
          </a:p>
          <a:p>
            <a:endParaRPr lang="ru-RU" sz="200" dirty="0" smtClean="0"/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Дети смогут запомнить все буквы алфавита, ассоциируя их с персонажами и их домами.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Развитие у детей творческого мышления и моторики.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Умение различать буквы на слух и на вид.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65403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ОПИСАНИЕ  ПОСОБИЯ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000108"/>
            <a:ext cx="7572428" cy="343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928670"/>
            <a:ext cx="800105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устроен «Сказочный домик»?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Это дидактическое пособие сделано из плотного картона и раскрашено акриловыми красками.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Размеры пособия: ширина основания домика – 60 см., длина основания – 45 см., высота домика – 30 см., размеры дома 27*16, высота башни – 20 см.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Дом одноэтажный, с тремя окнами в виде букв, и небольшой башней с балконом, с которого выглядывает любопытный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букварик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На крыше домика флюгер, который указывает стороны света: С – север, Ю – юг, З – запад, В – восток.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На печной трубе домика разместились буквы: А, И, Б. Домик украшен яркими декоративными элементами, привлекающими внимание детей. Перед домиком есть небольшой уютный дворик с качелями, подпорки которых напоминают букву А, колодец-журавль в виде букв Т и О; сам же дворик огорожен заборчиком, к которому стоит приглядеться, на нём тоже можно увидеть разные буквы.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Во дворе домика есть удобная скамейка, ножки и подлокотники которой сделаны в виде буквы Я, на ней кто-то из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буквариков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забыл азбуку. Также рядом с домиком выросло чудо-дерево, на котором, растут буквы. На заднем фасаде домика нарисован алфавит русского языка.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Домик населяют забавные человечки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букварики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 помощью которых дети погружаются в волшебный мир сказки.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58180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УСТРОЕН 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«СКАЗОЧНЫЙ  ДОМИК»? </a:t>
            </a:r>
            <a:endParaRPr lang="ru-RU" sz="3600" dirty="0"/>
          </a:p>
        </p:txBody>
      </p:sp>
      <p:pic>
        <p:nvPicPr>
          <p:cNvPr id="3" name="Picture 5" descr="Слайд1"/>
          <p:cNvPicPr>
            <a:picLocks noChangeAspect="1" noChangeArrowheads="1"/>
          </p:cNvPicPr>
          <p:nvPr/>
        </p:nvPicPr>
        <p:blipFill>
          <a:blip r:embed="rId2"/>
          <a:srcRect l="5514" t="21263" r="55470" b="7112"/>
          <a:stretch>
            <a:fillRect/>
          </a:stretch>
        </p:blipFill>
        <p:spPr bwMode="auto">
          <a:xfrm>
            <a:off x="428596" y="1318807"/>
            <a:ext cx="4286248" cy="55391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5" descr="Слайд1"/>
          <p:cNvPicPr>
            <a:picLocks noChangeAspect="1" noChangeArrowheads="1"/>
          </p:cNvPicPr>
          <p:nvPr/>
        </p:nvPicPr>
        <p:blipFill>
          <a:blip r:embed="rId2"/>
          <a:srcRect l="53930" t="21263" r="10148" b="7112"/>
          <a:stretch>
            <a:fillRect/>
          </a:stretch>
        </p:blipFill>
        <p:spPr bwMode="auto">
          <a:xfrm>
            <a:off x="5000628" y="1391440"/>
            <a:ext cx="3929090" cy="5466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076464" cy="13573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 ИСПОЛЬЗУЕМ  В  РАБОТЕ ПОСОБИЕ «СКАЗОЧНАЯ  АЗБУКА»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1538" y="1214422"/>
            <a:ext cx="792961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ИНТЕРАКТИВНЫЕ ИГРЫ: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Сказка «В гостях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Буквариков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В стране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Буквария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жили-были очень смышленые человечки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Букварики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Они были очень любознательные, любили играть и читать книги. Домики у них были необычные, глядя на них, казалось, что открываются страницы книги, ведь многие детали домиков похожи на буквы: окна, двери, заборчики и многие другие. Сегодня мы оказались в гостях в одном из таких домиков… Давайте, ребята, внимательно рассмотрим каждую деталь домика!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с буквами, такие как «Найди букву», «Поймай букву», «Что за звук?2.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Домик яркий, расписной, с нарядными наличниками, а если внимательно присмотреться, то становится понятно, что во многих деталях спрятались буквы.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Дверь похожа на букву «Д» - добро пожаловать! На крыше установлен флюгер, который указывает стороны света: С – север, Ю – юг, З – запад, В – восток.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Домик огорожен забором, посмотрите, из каких букв он построен? Во дворике много интересного: качели, колодец-журавль. Вы узнали, на какую букву они похожи?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у наших у ворот Чудо-дерево растёт! На дереве растут буквы, узнайте их и они вам подскажут, что может вырасти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чудо-дереве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(Я – яблоки, С – сливы, Г – груши), пофантазируйте, что ещё может вырасти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чудо-дереве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ТВОРЧЕСКАЯ РАБОТА: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Рисование, лепка, аппликация буквы и её домика.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СКАЗОЧНЫЕ РАССКАЗЫ: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каждой буквы можно придумать короткую сказку или стихотворение, которое будет погружать детей в мир букв.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РИТМИЧЕСКИЕ ИГРЫ: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букв для обучения через песенки и стихи.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076464" cy="13573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 ИСПОЛЬЗУЕМ  В  РАБОТЕ ПОСОБИЕ «СКАЗОЧНАЯ  АЗБУКА»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1538" y="1214422"/>
            <a:ext cx="7929618" cy="516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ИНТЕРАКТИВНЫЕ ИГРЫ: </a:t>
            </a:r>
          </a:p>
          <a:p>
            <a:pPr>
              <a:lnSpc>
                <a:spcPct val="8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Посмотрите на трубу, там примостились буквы. Отгадайте загадку: 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и Б сидели на трубе,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упала, Б пропала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остался на трубе?</a:t>
            </a:r>
          </a:p>
          <a:p>
            <a:pPr>
              <a:lnSpc>
                <a:spcPct val="8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Посмотрите на балкон, там певец с гитарой, он очень любит песенки гласных: А, У, О, Ы, Э; Я, Ё, Ю, И, Е. Давайте, ребята, вместе споём эту песню. </a:t>
            </a:r>
          </a:p>
          <a:p>
            <a:pPr>
              <a:lnSpc>
                <a:spcPct val="8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вот ещё, ребятки, для вас веселые и интересные загадки: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Найди где спряталась буква, у которой нет угла, оттого она кругла. До того она кругла, покатиться бы могла.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Какие цветочки растут на полянке у домика? На какую букву похожа самая большая ромашка?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Какие буквы напоминает вам бельё на верёвке, которое сушится у боковой части дома?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Крот задумался, что за буквы написаны на кубиках, помогите ему их узнать.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Кто-то из жителей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Букварии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оставил книгу на скамейке, давайте заглянем в неё. Какие там буквы?  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Найдите и покажите, где находится первая буква вашего </a:t>
            </a:r>
          </a:p>
          <a:p>
            <a:pPr>
              <a:lnSpc>
                <a:spcPct val="80000"/>
              </a:lnSpc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8143900" cy="1440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 В  ПЕРСПЕКТИВЕ  МЫ ХОТИМ  ИСПОЛЬЗОВАТЬ  ДАННОЕ  ПОСОБИЕ?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857364"/>
            <a:ext cx="75724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1. Предполагаем придумывать более сложные сказочные истории - проблемные ситуации, задания, связанные с тем, что детям интересно; включать игры, направленные на обучение грамоте в разные виды работы с детьми.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2. Каждая буква алфавита получает собственный «сказочный домик», в котором проживает её персонаж. Эти «домики» могут быть выполнены в виде ярких и необычных конструкций, ассоциирующихся с конкретной буквой (например, «домик» буквы «А» может быть похож на избушку на курьих ножках, а «Б» — на большой барабан).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minil\Downloads\PHOTO-2024-04-18-09-47-47.jpg"/>
          <p:cNvPicPr>
            <a:picLocks noChangeAspect="1" noChangeArrowheads="1"/>
          </p:cNvPicPr>
          <p:nvPr/>
        </p:nvPicPr>
        <p:blipFill>
          <a:blip r:embed="rId2" r:link="rId3">
            <a:lum contrast="20000"/>
          </a:blip>
          <a:srcRect l="1852" r="16667"/>
          <a:stretch>
            <a:fillRect/>
          </a:stretch>
        </p:blipFill>
        <p:spPr bwMode="auto">
          <a:xfrm>
            <a:off x="984590" y="785794"/>
            <a:ext cx="8159410" cy="56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235</TotalTime>
  <Words>740</Words>
  <Application>Microsoft Office PowerPoint</Application>
  <PresentationFormat>Экран (4:3)</PresentationFormat>
  <Paragraphs>84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Муниципальное автономное дошкольное образовательное учреждение  Центр развития ребенка – детский сад № 556 «Тропинки детства»  города Екатеринбурга, 620141, г. Екатеринбург, ул. Пехотинцев, 16. E-mail: ekb_mdou556@mail.ru </vt:lpstr>
      <vt:lpstr>АННОТАЦИЯ</vt:lpstr>
      <vt:lpstr>ЦЕЛЬ  И  ЗАДАЧИ</vt:lpstr>
      <vt:lpstr>ОПИСАНИЕ  ПОСОБИЯ</vt:lpstr>
      <vt:lpstr>КАК УСТРОЕН  «СКАЗОЧНЫЙ  ДОМИК»? </vt:lpstr>
      <vt:lpstr>КАК  ИСПОЛЬЗУЕМ  В  РАБОТЕ ПОСОБИЕ «СКАЗОЧНАЯ  АЗБУКА»</vt:lpstr>
      <vt:lpstr>КАК  ИСПОЛЬЗУЕМ  В  РАБОТЕ ПОСОБИЕ «СКАЗОЧНАЯ  АЗБУКА»</vt:lpstr>
      <vt:lpstr>КАК  В  ПЕРСПЕКТИВЕ  МЫ ХОТИМ  ИСПОЛЬЗОВАТЬ  ДАННОЕ  ПОСОБИЕ?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Пользователь</cp:lastModifiedBy>
  <cp:revision>25</cp:revision>
  <dcterms:created xsi:type="dcterms:W3CDTF">2015-12-03T01:10:40Z</dcterms:created>
  <dcterms:modified xsi:type="dcterms:W3CDTF">2025-04-10T08:41:48Z</dcterms:modified>
</cp:coreProperties>
</file>