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90" r:id="rId5"/>
    <p:sldId id="291" r:id="rId6"/>
    <p:sldId id="28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45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D184-360E-4DB8-AA44-D35AB5B324CB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5217-46B6-45AA-9C09-D5CF004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Пользователь\Downloads\0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714356"/>
            <a:ext cx="1405715" cy="22935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9144000" cy="1214421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«Муниципальное автономное дошкольное образовательное учреждение                          Центр развития  ребенка – детский сад №  556  «Тропинки  детства»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Железнодорожный   район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г. Екатеринбург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8992" y="4000504"/>
            <a:ext cx="5572164" cy="2500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Номинация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«Механизмы  спешат на помощь»</a:t>
            </a:r>
            <a:endParaRPr kumimoji="0" lang="ru-RU" sz="2000" b="1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Участники проекта : </a:t>
            </a:r>
            <a:r>
              <a:rPr lang="ru-RU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воспитанники подготовительной   группы № 5 «Почемучки»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Руководитель команды:  </a:t>
            </a:r>
            <a:r>
              <a:rPr kumimoji="0" lang="ru-RU" sz="2400" b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воспитатель Соловьева  Оксана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ru-RU" sz="2400" b="1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еонидовна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14488"/>
            <a:ext cx="8429684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НОВОГОДНИЕ  ПРИКЛЮЧЕНИЯ  МЕХАНИЗМОВ  </a:t>
            </a:r>
          </a:p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 </a:t>
            </a:r>
          </a:p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НОВОГОДНИЙ   ПЕРЕПОЛОХ  НА  УЛИЦЕ  ЭЛЕКТРИЧЕСКОЙ 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14884"/>
            <a:ext cx="31304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14287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428868"/>
            <a:ext cx="535477" cy="556072"/>
          </a:xfrm>
          <a:prstGeom prst="rect">
            <a:avLst/>
          </a:prstGeom>
          <a:noFill/>
        </p:spPr>
      </p:pic>
      <p:pic>
        <p:nvPicPr>
          <p:cNvPr id="11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000108"/>
            <a:ext cx="535477" cy="556072"/>
          </a:xfrm>
          <a:prstGeom prst="rect">
            <a:avLst/>
          </a:prstGeom>
          <a:noFill/>
        </p:spPr>
      </p:pic>
      <p:pic>
        <p:nvPicPr>
          <p:cNvPr id="12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14422"/>
            <a:ext cx="535477" cy="556072"/>
          </a:xfrm>
          <a:prstGeom prst="rect">
            <a:avLst/>
          </a:prstGeom>
          <a:noFill/>
        </p:spPr>
      </p:pic>
      <p:pic>
        <p:nvPicPr>
          <p:cNvPr id="13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785794"/>
            <a:ext cx="535477" cy="556072"/>
          </a:xfrm>
          <a:prstGeom prst="rect">
            <a:avLst/>
          </a:prstGeom>
          <a:noFill/>
        </p:spPr>
      </p:pic>
      <p:pic>
        <p:nvPicPr>
          <p:cNvPr id="14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14818"/>
            <a:ext cx="535477" cy="55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42968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ПРЕДСТАВЛЯЮТ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ОНКУРСЫ\КОНКУРСЫ 2023-2024\НОВОГОДНИЕ ПРИКЛЮЧЕНИЯ МЕХАНИЗМОВ\механизмы\IMG_2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55704"/>
            <a:ext cx="6643734" cy="514617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166" y="4714884"/>
            <a:ext cx="3071834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 ГРУППЫ «ПОЧЕМУЧКИ»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</a:p>
          <a:p>
            <a:pPr lvl="0">
              <a:spcBef>
                <a:spcPct val="0"/>
              </a:spcBef>
              <a:defRPr/>
            </a:pPr>
            <a:endParaRPr kumimoji="0" lang="ru-RU" sz="400" b="1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Даниил Граф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 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Газизов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Юрий Прохоров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Илья Косовский</a:t>
            </a:r>
            <a:endParaRPr kumimoji="0" lang="ru-RU" sz="20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 СБОРКИ    СНЕГОУБОРЩИКА 1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КОНКУРСЫ\КОНКУРСЫ 2023-2024\НОВОГОДНИЕ ПРИКЛЮЧЕНИЯ МЕХАНИЗМОВ\механизмы\PHOTO-2023-12-15-07-31-40.jpg"/>
          <p:cNvPicPr>
            <a:picLocks noChangeAspect="1" noChangeArrowheads="1"/>
          </p:cNvPicPr>
          <p:nvPr/>
        </p:nvPicPr>
        <p:blipFill>
          <a:blip r:embed="rId2" cstate="print"/>
          <a:srcRect l="11967"/>
          <a:stretch>
            <a:fillRect/>
          </a:stretch>
        </p:blipFill>
        <p:spPr bwMode="auto">
          <a:xfrm>
            <a:off x="142844" y="285728"/>
            <a:ext cx="1714512" cy="1460687"/>
          </a:xfrm>
          <a:prstGeom prst="rect">
            <a:avLst/>
          </a:prstGeom>
          <a:noFill/>
        </p:spPr>
      </p:pic>
      <p:pic>
        <p:nvPicPr>
          <p:cNvPr id="1029" name="Picture 5" descr="D:\КОНКУРСЫ\КОНКУРСЫ 2023-2024\НОВОГОДНИЕ ПРИКЛЮЧЕНИЯ МЕХАНИЗМОВ\механизмы\PHOTO-2023-12-15-07-31-41.jpg"/>
          <p:cNvPicPr>
            <a:picLocks noChangeAspect="1" noChangeArrowheads="1"/>
          </p:cNvPicPr>
          <p:nvPr/>
        </p:nvPicPr>
        <p:blipFill>
          <a:blip r:embed="rId3" cstate="print"/>
          <a:srcRect l="8333" r="4167"/>
          <a:stretch>
            <a:fillRect/>
          </a:stretch>
        </p:blipFill>
        <p:spPr bwMode="auto">
          <a:xfrm>
            <a:off x="142844" y="2000240"/>
            <a:ext cx="1416854" cy="1214446"/>
          </a:xfrm>
          <a:prstGeom prst="rect">
            <a:avLst/>
          </a:prstGeom>
          <a:noFill/>
        </p:spPr>
      </p:pic>
      <p:pic>
        <p:nvPicPr>
          <p:cNvPr id="1030" name="Picture 6" descr="D:\КОНКУРСЫ\КОНКУРСЫ 2023-2024\НОВОГОДНИЕ ПРИКЛЮЧЕНИЯ МЕХАНИЗМОВ\механизмы\PHOTO-2023-12-15-07-31-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05010" y="2295528"/>
            <a:ext cx="1090642" cy="1500198"/>
          </a:xfrm>
          <a:prstGeom prst="rect">
            <a:avLst/>
          </a:prstGeom>
          <a:noFill/>
        </p:spPr>
      </p:pic>
      <p:pic>
        <p:nvPicPr>
          <p:cNvPr id="1031" name="Picture 7" descr="D:\КОНКУРСЫ\КОНКУРСЫ 2023-2024\НОВОГОДНИЕ ПРИКЛЮЧЕНИЯ МЕХАНИЗМОВ\механизмы\PHOTO-2023-12-15-07-31-4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187756" y="1098336"/>
            <a:ext cx="1125149" cy="1500198"/>
          </a:xfrm>
          <a:prstGeom prst="rect">
            <a:avLst/>
          </a:prstGeom>
          <a:noFill/>
        </p:spPr>
      </p:pic>
      <p:pic>
        <p:nvPicPr>
          <p:cNvPr id="1032" name="Picture 8" descr="D:\КОНКУРСЫ\КОНКУРСЫ 2023-2024\НОВОГОДНИЕ ПРИКЛЮЧЕНИЯ МЕХАНИЗМОВ\механизмы\PHOTO-2023-12-15-07-31-44 (1).jpg"/>
          <p:cNvPicPr>
            <a:picLocks noChangeAspect="1" noChangeArrowheads="1"/>
          </p:cNvPicPr>
          <p:nvPr/>
        </p:nvPicPr>
        <p:blipFill>
          <a:blip r:embed="rId6" cstate="print"/>
          <a:srcRect l="16875" r="2968"/>
          <a:stretch>
            <a:fillRect/>
          </a:stretch>
        </p:blipFill>
        <p:spPr bwMode="auto">
          <a:xfrm>
            <a:off x="142844" y="3500438"/>
            <a:ext cx="1500198" cy="1542681"/>
          </a:xfrm>
          <a:prstGeom prst="rect">
            <a:avLst/>
          </a:prstGeom>
          <a:noFill/>
        </p:spPr>
      </p:pic>
      <p:pic>
        <p:nvPicPr>
          <p:cNvPr id="1033" name="Picture 9" descr="D:\КОНКУРСЫ\КОНКУРСЫ 2023-2024\НОВОГОДНИЕ ПРИКЛЮЧЕНИЯ МЕХАНИЗМОВ\механизмы\PHOTO-2023-12-15-07-31-46 (1).jpg"/>
          <p:cNvPicPr>
            <a:picLocks noChangeAspect="1" noChangeArrowheads="1"/>
          </p:cNvPicPr>
          <p:nvPr/>
        </p:nvPicPr>
        <p:blipFill>
          <a:blip r:embed="rId7" cstate="print"/>
          <a:srcRect t="5405"/>
          <a:stretch>
            <a:fillRect/>
          </a:stretch>
        </p:blipFill>
        <p:spPr bwMode="auto">
          <a:xfrm rot="5400000">
            <a:off x="433848" y="5281136"/>
            <a:ext cx="1178724" cy="1617857"/>
          </a:xfrm>
          <a:prstGeom prst="rect">
            <a:avLst/>
          </a:prstGeom>
          <a:noFill/>
        </p:spPr>
      </p:pic>
      <p:pic>
        <p:nvPicPr>
          <p:cNvPr id="1034" name="Picture 10" descr="D:\КОНКУРСЫ\КОНКУРСЫ 2023-2024\НОВОГОДНИЕ ПРИКЛЮЧЕНИЯ МЕХАНИЗМОВ\механизмы\PHOTO-2023-12-15-07-31-47 (1).jpg"/>
          <p:cNvPicPr>
            <a:picLocks noChangeAspect="1" noChangeArrowheads="1"/>
          </p:cNvPicPr>
          <p:nvPr/>
        </p:nvPicPr>
        <p:blipFill>
          <a:blip r:embed="rId8" cstate="print"/>
          <a:srcRect t="8083" b="7660"/>
          <a:stretch>
            <a:fillRect/>
          </a:stretch>
        </p:blipFill>
        <p:spPr bwMode="auto">
          <a:xfrm rot="5400000">
            <a:off x="2077748" y="3637236"/>
            <a:ext cx="1256092" cy="1411125"/>
          </a:xfrm>
          <a:prstGeom prst="rect">
            <a:avLst/>
          </a:prstGeom>
          <a:noFill/>
        </p:spPr>
      </p:pic>
      <p:pic>
        <p:nvPicPr>
          <p:cNvPr id="1035" name="Picture 11" descr="D:\КОНКУРСЫ\КОНКУРСЫ 2023-2024\НОВОГОДНИЕ ПРИКЛЮЧЕНИЯ МЕХАНИЗМОВ\механизмы\PHOTO-2023-12-15-07-31-48.jpg"/>
          <p:cNvPicPr>
            <a:picLocks noChangeAspect="1" noChangeArrowheads="1"/>
          </p:cNvPicPr>
          <p:nvPr/>
        </p:nvPicPr>
        <p:blipFill>
          <a:blip r:embed="rId9" cstate="print"/>
          <a:srcRect l="19439" r="5196"/>
          <a:stretch>
            <a:fillRect/>
          </a:stretch>
        </p:blipFill>
        <p:spPr bwMode="auto">
          <a:xfrm>
            <a:off x="2000232" y="5143512"/>
            <a:ext cx="1428760" cy="1527295"/>
          </a:xfrm>
          <a:prstGeom prst="rect">
            <a:avLst/>
          </a:prstGeom>
          <a:noFill/>
        </p:spPr>
      </p:pic>
      <p:pic>
        <p:nvPicPr>
          <p:cNvPr id="12" name="Picture 2" descr="D:\КОНКУРСЫ\КОНКУРСЫ 2023-2024\НОВОГОДНИЕ ПРИКЛЮЧЕНИЯ МЕХАНИЗМОВ\механизмы\PHOTO-2023-12-15-07-37-18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1285860"/>
            <a:ext cx="2079604" cy="1559704"/>
          </a:xfrm>
          <a:prstGeom prst="rect">
            <a:avLst/>
          </a:prstGeom>
          <a:noFill/>
        </p:spPr>
      </p:pic>
      <p:pic>
        <p:nvPicPr>
          <p:cNvPr id="13" name="Picture 3" descr="D:\КОНКУРСЫ\КОНКУРСЫ 2023-2024\НОВОГОДНИЕ ПРИКЛЮЧЕНИЯ МЕХАНИЗМОВ\механизмы\PHOTO-2023-12-15-07-37-18.jpg"/>
          <p:cNvPicPr>
            <a:picLocks noChangeAspect="1" noChangeArrowheads="1"/>
          </p:cNvPicPr>
          <p:nvPr/>
        </p:nvPicPr>
        <p:blipFill>
          <a:blip r:embed="rId11" cstate="print"/>
          <a:srcRect t="9278"/>
          <a:stretch>
            <a:fillRect/>
          </a:stretch>
        </p:blipFill>
        <p:spPr bwMode="auto">
          <a:xfrm>
            <a:off x="3643307" y="2909048"/>
            <a:ext cx="1571636" cy="1901085"/>
          </a:xfrm>
          <a:prstGeom prst="rect">
            <a:avLst/>
          </a:prstGeom>
          <a:noFill/>
        </p:spPr>
      </p:pic>
      <p:pic>
        <p:nvPicPr>
          <p:cNvPr id="14" name="Picture 3" descr="D:\КОНКУРСЫ\КОНКУРСЫ 2023-2024\НОВОГОДНИЕ ПРИКЛЮЧЕНИЯ МЕХАНИЗМОВ\механизмы\PHOTO-2023-12-15-07-37-20.jpg"/>
          <p:cNvPicPr>
            <a:picLocks noChangeAspect="1" noChangeArrowheads="1"/>
          </p:cNvPicPr>
          <p:nvPr/>
        </p:nvPicPr>
        <p:blipFill>
          <a:blip r:embed="rId12" cstate="print"/>
          <a:srcRect t="10887" b="27419"/>
          <a:stretch>
            <a:fillRect/>
          </a:stretch>
        </p:blipFill>
        <p:spPr bwMode="auto">
          <a:xfrm>
            <a:off x="4071934" y="4786322"/>
            <a:ext cx="2257980" cy="1857388"/>
          </a:xfrm>
          <a:prstGeom prst="rect">
            <a:avLst/>
          </a:prstGeom>
          <a:noFill/>
        </p:spPr>
      </p:pic>
      <p:pic>
        <p:nvPicPr>
          <p:cNvPr id="17" name="Picture 2" descr="D:\КОНКУРСЫ\КОНКУРСЫ 2023-2024\НОВОГОДНИЕ ПРИКЛЮЧЕНИЯ МЕХАНИЗМОВ\механизмы\PHOTO-2023-12-15-07-37-19 (1).jpg"/>
          <p:cNvPicPr>
            <a:picLocks noChangeAspect="1" noChangeArrowheads="1"/>
          </p:cNvPicPr>
          <p:nvPr/>
        </p:nvPicPr>
        <p:blipFill>
          <a:blip r:embed="rId13" cstate="print"/>
          <a:srcRect l="16399" t="3226" r="17734"/>
          <a:stretch>
            <a:fillRect/>
          </a:stretch>
        </p:blipFill>
        <p:spPr bwMode="auto">
          <a:xfrm>
            <a:off x="7000892" y="1142984"/>
            <a:ext cx="1944914" cy="214314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72330" y="0"/>
            <a:ext cx="1142988" cy="11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D:\КОНКУРСЫ\КОНКУРСЫ 2023-2024\НОВОГОДНИЕ ПРИКЛЮЧЕНИЯ МЕХАНИЗМОВ\механизмы\PHOTO-2023-12-15-07-37-18 (2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92" y="4572008"/>
            <a:ext cx="1571636" cy="2095515"/>
          </a:xfrm>
          <a:prstGeom prst="rect">
            <a:avLst/>
          </a:prstGeom>
          <a:noFill/>
        </p:spPr>
      </p:pic>
      <p:pic>
        <p:nvPicPr>
          <p:cNvPr id="16" name="Picture 2" descr="D:\КОНКУРСЫ\КОНКУРСЫ 2023-2024\НОВОГОДНИЕ ПРИКЛЮЧЕНИЯ МЕХАНИЗМОВ\механизмы\PHOTO-2023-12-15-07-37-18 (3).jpg"/>
          <p:cNvPicPr>
            <a:picLocks noChangeAspect="1" noChangeArrowheads="1"/>
          </p:cNvPicPr>
          <p:nvPr/>
        </p:nvPicPr>
        <p:blipFill>
          <a:blip r:embed="rId16" cstate="print"/>
          <a:srcRect l="2778" t="14583" r="5556" b="10417"/>
          <a:stretch>
            <a:fillRect/>
          </a:stretch>
        </p:blipFill>
        <p:spPr bwMode="auto">
          <a:xfrm>
            <a:off x="5643570" y="2786058"/>
            <a:ext cx="2000264" cy="2182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 СБОРКИ    СНЕГОУБОРЩИКА 2</a:t>
            </a:r>
            <a:endParaRPr lang="ru-RU" dirty="0"/>
          </a:p>
        </p:txBody>
      </p:sp>
      <p:pic>
        <p:nvPicPr>
          <p:cNvPr id="5122" name="Picture 2" descr="D:\КОНКУРСЫ\КОНКУРСЫ 2023-2024\НОВОГОДНИЕ ПРИКЛЮЧЕНИЯ МЕХАНИЗМОВ\механизмы\PHOTO-2023-12-15-07-41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2250298" cy="3000396"/>
          </a:xfrm>
          <a:prstGeom prst="rect">
            <a:avLst/>
          </a:prstGeom>
          <a:noFill/>
        </p:spPr>
      </p:pic>
      <p:pic>
        <p:nvPicPr>
          <p:cNvPr id="5123" name="Picture 3" descr="D:\КОНКУРСЫ\КОНКУРСЫ 2023-2024\НОВОГОДНИЕ ПРИКЛЮЧЕНИЯ МЕХАНИЗМОВ\механизмы\PHOTO-2023-12-15-07-41-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1821669" cy="2428892"/>
          </a:xfrm>
          <a:prstGeom prst="rect">
            <a:avLst/>
          </a:prstGeom>
          <a:noFill/>
        </p:spPr>
      </p:pic>
      <p:pic>
        <p:nvPicPr>
          <p:cNvPr id="5124" name="Picture 4" descr="D:\КОНКУРСЫ\КОНКУРСЫ 2023-2024\НОВОГОДНИЕ ПРИКЛЮЧЕНИЯ МЕХАНИЗМОВ\механизмы\PHOTO-2023-12-15-07-41-1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00174"/>
            <a:ext cx="1821669" cy="2428892"/>
          </a:xfrm>
          <a:prstGeom prst="rect">
            <a:avLst/>
          </a:prstGeom>
          <a:noFill/>
        </p:spPr>
      </p:pic>
      <p:pic>
        <p:nvPicPr>
          <p:cNvPr id="5125" name="Picture 5" descr="D:\КОНКУРСЫ\КОНКУРСЫ 2023-2024\НОВОГОДНИЕ ПРИКЛЮЧЕНИЯ МЕХАНИЗМОВ\механизмы\PHOTO-2023-12-15-07-41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285992"/>
            <a:ext cx="2303876" cy="3071834"/>
          </a:xfrm>
          <a:prstGeom prst="rect">
            <a:avLst/>
          </a:prstGeom>
          <a:noFill/>
        </p:spPr>
      </p:pic>
      <p:pic>
        <p:nvPicPr>
          <p:cNvPr id="1030" name="Picture 6" descr="D:\КОНКУРСЫ\КОНКУРСЫ 2023-2024\НОВОГОДНИЕ ПРИКЛЮЧЕНИЯ МЕХАНИЗМОВ\механизмы\PHOTO-2023-12-15-07-41-12 (1).jpg"/>
          <p:cNvPicPr>
            <a:picLocks noChangeAspect="1" noChangeArrowheads="1"/>
          </p:cNvPicPr>
          <p:nvPr/>
        </p:nvPicPr>
        <p:blipFill>
          <a:blip r:embed="rId6"/>
          <a:srcRect l="4219" t="8438" r="7367" b="24999"/>
          <a:stretch>
            <a:fillRect/>
          </a:stretch>
        </p:blipFill>
        <p:spPr bwMode="auto">
          <a:xfrm>
            <a:off x="2357422" y="4071942"/>
            <a:ext cx="4357718" cy="2632787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714356"/>
            <a:ext cx="746688" cy="120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357718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ВЕСЁЛАЯ   КАРУСЕЛЬ                             ДЛЯ   ЭЛЕКТРОНИКОВ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D:\КОНКУРСЫ\КОНКУРСЫ 2023-2024\НОВОГОДНИЕ ПРИКЛЮЧЕНИЯ МЕХАНИЗМОВ\механизмы\IMG_230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8272" t="3677" r="21414"/>
          <a:stretch>
            <a:fillRect/>
          </a:stretch>
        </p:blipFill>
        <p:spPr bwMode="auto">
          <a:xfrm>
            <a:off x="142844" y="1714488"/>
            <a:ext cx="4589021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D:\КОНКУРСЫ\КОНКУРСЫ 2023-2024\НОВОГОДНИЕ ПРИКЛЮЧЕНИЯ МЕХАНИЗМОВ\механизмы\IMG_228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2053" t="5636" r="10937" b="7868"/>
          <a:stretch>
            <a:fillRect/>
          </a:stretch>
        </p:blipFill>
        <p:spPr bwMode="auto">
          <a:xfrm>
            <a:off x="5185675" y="1285860"/>
            <a:ext cx="3577661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786314" y="142852"/>
            <a:ext cx="421484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РОБОТ  ТЕХНИК-ОСВЕТИТЕЛЬ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НКУРСЫ\КОНКУРСЫ 2023-2024\НОВОГОДНИЕ ПРИКЛЮЧЕНИЯ МЕХАНИЗМОВ\механизмы\PHOTO-2023-12-15-07-37-19 (2)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923" t="11539" r="15192" b="13337"/>
          <a:stretch>
            <a:fillRect/>
          </a:stretch>
        </p:blipFill>
        <p:spPr bwMode="auto">
          <a:xfrm>
            <a:off x="4500562" y="3429000"/>
            <a:ext cx="4443833" cy="3214710"/>
          </a:xfrm>
          <a:prstGeom prst="rect">
            <a:avLst/>
          </a:prstGeom>
          <a:noFill/>
        </p:spPr>
      </p:pic>
      <p:pic>
        <p:nvPicPr>
          <p:cNvPr id="8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928694" cy="964413"/>
          </a:xfrm>
          <a:prstGeom prst="rect">
            <a:avLst/>
          </a:prstGeom>
          <a:noFill/>
        </p:spPr>
      </p:pic>
      <p:pic>
        <p:nvPicPr>
          <p:cNvPr id="9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535477" cy="556072"/>
          </a:xfrm>
          <a:prstGeom prst="rect">
            <a:avLst/>
          </a:prstGeom>
          <a:noFill/>
        </p:spPr>
      </p:pic>
      <p:pic>
        <p:nvPicPr>
          <p:cNvPr id="10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035543" cy="1075371"/>
          </a:xfrm>
          <a:prstGeom prst="rect">
            <a:avLst/>
          </a:prstGeom>
          <a:noFill/>
        </p:spPr>
      </p:pic>
      <p:pic>
        <p:nvPicPr>
          <p:cNvPr id="11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535477" cy="556072"/>
          </a:xfrm>
          <a:prstGeom prst="rect">
            <a:avLst/>
          </a:prstGeom>
          <a:noFill/>
        </p:spPr>
      </p:pic>
      <p:pic>
        <p:nvPicPr>
          <p:cNvPr id="12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272" y="1428736"/>
            <a:ext cx="757728" cy="786871"/>
          </a:xfrm>
          <a:prstGeom prst="rect">
            <a:avLst/>
          </a:prstGeom>
          <a:noFill/>
        </p:spPr>
      </p:pic>
      <p:pic>
        <p:nvPicPr>
          <p:cNvPr id="20" name="Picture 2" descr="Замороженная снежинка прозрач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000108"/>
            <a:ext cx="606915" cy="630258"/>
          </a:xfrm>
          <a:prstGeom prst="rect">
            <a:avLst/>
          </a:prstGeom>
          <a:noFill/>
        </p:spPr>
      </p:pic>
      <p:pic>
        <p:nvPicPr>
          <p:cNvPr id="4099" name="Picture 3" descr="D:\КОНКУРСЫ\КОНКУРСЫ 2023-2024\НОВОГОДНИЕ ПРИКЛЮЧЕНИЯ МЕХАНИЗМОВ\механизмы\PHOTO-2023-12-15-07-41-12 (1)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t="6349" r="7936" b="22398"/>
          <a:stretch>
            <a:fillRect/>
          </a:stretch>
        </p:blipFill>
        <p:spPr bwMode="auto">
          <a:xfrm>
            <a:off x="214282" y="1643050"/>
            <a:ext cx="4184424" cy="2428892"/>
          </a:xfrm>
          <a:prstGeom prst="rect">
            <a:avLst/>
          </a:prstGeom>
          <a:noFill/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215106" cy="128588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СНЕГОУБОРОЧНЫЕ  МАШИНЫ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85720" y="4500546"/>
            <a:ext cx="3571900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НЕПРОГРАММИРУЕМЫЙ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СНЕГОУБОРЩИК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РАБОТАЮЩИЙ                       ПРИ  КАСАНИИ ИНФРАКРАСНОГО ДАТЧИКА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072066" y="1571612"/>
            <a:ext cx="3857652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ПРОГРАММИРУЕМЫЙ СНЕГОУБОРЩИК, РАБОТАЮЩИЙ   ОТ  КНОПКИ ПО  ОПРЕДЕЛЕННОМУ  ЦИКЛУ «ВПЕРЕД- НАЗАД»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1964513" y="4179099"/>
            <a:ext cx="428628" cy="50006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822297" y="3036091"/>
            <a:ext cx="428628" cy="50006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7867166</TotalTime>
  <Words>109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АЛГОРИТМ  СБОРКИ    СНЕГОУБОРЩИКА 1</vt:lpstr>
      <vt:lpstr>АЛГОРИТМ  СБОРКИ    СНЕГОУБОРЩИКА 2</vt:lpstr>
      <vt:lpstr>ВЕСЁЛАЯ   КАРУСЕЛЬ                             ДЛЯ   ЭЛЕКТРОНИКОВ</vt:lpstr>
      <vt:lpstr>СНЕГОУБОРОЧНЫЕ  МАШИНЫ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135</cp:revision>
  <dcterms:created xsi:type="dcterms:W3CDTF">2023-01-26T10:46:12Z</dcterms:created>
  <dcterms:modified xsi:type="dcterms:W3CDTF">2023-12-21T11:57:46Z</dcterms:modified>
</cp:coreProperties>
</file>