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77" r:id="rId3"/>
    <p:sldId id="257" r:id="rId4"/>
    <p:sldId id="263" r:id="rId5"/>
    <p:sldId id="278" r:id="rId6"/>
    <p:sldId id="264" r:id="rId7"/>
    <p:sldId id="279" r:id="rId8"/>
    <p:sldId id="28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3384" y="-1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DD7-F520-4D79-A6C2-C45095233A8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60B5-5682-4CEF-B462-7931485FF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DD7-F520-4D79-A6C2-C45095233A8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60B5-5682-4CEF-B462-7931485FF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DD7-F520-4D79-A6C2-C45095233A8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60B5-5682-4CEF-B462-7931485FF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DD7-F520-4D79-A6C2-C45095233A8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60B5-5682-4CEF-B462-7931485FF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DD7-F520-4D79-A6C2-C45095233A8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60B5-5682-4CEF-B462-7931485FF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DD7-F520-4D79-A6C2-C45095233A8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60B5-5682-4CEF-B462-7931485FF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DD7-F520-4D79-A6C2-C45095233A8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60B5-5682-4CEF-B462-7931485FF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DD7-F520-4D79-A6C2-C45095233A8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60B5-5682-4CEF-B462-7931485FF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DD7-F520-4D79-A6C2-C45095233A8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60B5-5682-4CEF-B462-7931485FF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DD7-F520-4D79-A6C2-C45095233A8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60B5-5682-4CEF-B462-7931485FF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DD7-F520-4D79-A6C2-C45095233A8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60B5-5682-4CEF-B462-7931485FF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3CDD7-F520-4D79-A6C2-C45095233A8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F60B5-5682-4CEF-B462-7931485FF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786874" cy="1559096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Терминолошический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словарь                        по теме проекта 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«Речной вокзал моей мечты»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5786454"/>
            <a:ext cx="3571868" cy="785746"/>
          </a:xfrm>
        </p:spPr>
        <p:txBody>
          <a:bodyPr>
            <a:normAutofit fontScale="62500" lnSpcReduction="20000"/>
          </a:bodyPr>
          <a:lstStyle/>
          <a:p>
            <a:r>
              <a:rPr lang="ru-RU" sz="2400" dirty="0" smtClean="0"/>
              <a:t>	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Выполнила: воспитатель МАДОУ ЦРР – детского сада № 556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Магамурова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Раида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Гильфановна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ownloads\6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t="20000" b="8333"/>
          <a:stretch>
            <a:fillRect/>
          </a:stretch>
        </p:blipFill>
        <p:spPr bwMode="auto">
          <a:xfrm>
            <a:off x="1285852" y="2143116"/>
            <a:ext cx="6645349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285728"/>
            <a:ext cx="892971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Речной вокзал 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здание или комплекс зданий, сооружений и устройств для обслуживания пассажиров и обработки багажа в речных портах.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Исе́ть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—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река на Урале и в Западной Сибири, левый приток реки Тобол. Протекает по территории Свердловской, Тюменской и Курганской областей.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Исеть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-река в России, протяженностью 606 км. Градообразующая река города Екатеринбурга и многих других населенных пунктов России.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Вокзальное здание 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является главным зданием пассажирского речного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вокзала. Обычно он используется для предоставления услуг пассажирам.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Привокзальная площадь –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площадь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перед вокзалом.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 ожидания 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 на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вокзале,оборудованное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дляпребывания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пассажиров,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прошедших  регистрацию и досмотр (если это предусмотрено) и ожидающих начала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посадки на свой рейс.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Багаж 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груз (вещи,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иныематериальные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ценности),упакованный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дляотправления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транспортоми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перевозимый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отдельноот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пассажира.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Билет 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документ, удостоверяющий право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напосещение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мероприятия или получение услуги.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Пассажир 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человек, который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неявляется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членом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экипажаи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который перевозится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транспортным средством в соответствии с гласным или негласным договором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перевозки на каком-либо виде транспорта.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Инженер-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проектировщик — это профессионал, специализирующийся на разработке и создании проектов, основанных на инженерных и технических знаниях. Этот специалист играет важную роль в процессе разработки и воплощения различных идей в реальность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Инженер-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проектировщик занимается разработкой, проектированием и оценкой технических систем, устройств, сооружений и механизмов, обеспечивая их эффективность, надежность и безопасность.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43966" cy="335756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Порты на внутренних водных путях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-порты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-искусственные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затоны,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-пристани, </a:t>
            </a:r>
            <a:b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-остановочные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пункты.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3" name="Содержимое 4" descr="243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857232"/>
            <a:ext cx="3355281" cy="1857388"/>
          </a:xfrm>
          <a:prstGeom prst="rect">
            <a:avLst/>
          </a:prstGeom>
        </p:spPr>
      </p:pic>
      <p:pic>
        <p:nvPicPr>
          <p:cNvPr id="4" name="Содержимое 3" descr="676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2786058"/>
            <a:ext cx="3255957" cy="1946496"/>
          </a:xfrm>
          <a:prstGeom prst="rect">
            <a:avLst/>
          </a:prstGeom>
        </p:spPr>
      </p:pic>
      <p:pic>
        <p:nvPicPr>
          <p:cNvPr id="5" name="Содержимое 3" descr="0_cfc15eca_or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4839366"/>
            <a:ext cx="3143272" cy="1903648"/>
          </a:xfrm>
          <a:prstGeom prst="rect">
            <a:avLst/>
          </a:prstGeom>
        </p:spPr>
      </p:pic>
      <p:pic>
        <p:nvPicPr>
          <p:cNvPr id="6" name="Содержимое 3" descr="373ef3a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857628"/>
            <a:ext cx="4017668" cy="27915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15196" cy="3725866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Причалы: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пассажирские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грузовые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бункеровочные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fleetphoto.ru/photo/01/78/75/1787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57166"/>
            <a:ext cx="3584551" cy="2389700"/>
          </a:xfrm>
          <a:prstGeom prst="rect">
            <a:avLst/>
          </a:prstGeom>
          <a:noFill/>
        </p:spPr>
      </p:pic>
      <p:pic>
        <p:nvPicPr>
          <p:cNvPr id="16388" name="Picture 4" descr="https://get.pxhere.com/photo/sea-coast-dock-boat-ship-transport-vehicle-bay-harbor-port-waterway-publicdomain-logs-infrastructure-ships-cargo-timber-channel-lumixfz200-dunedin-angeliczephyr-dockworkers-portotago-watercraft-fishing-vessel-freight-transport-bulk-carrier-171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071810"/>
            <a:ext cx="3870223" cy="2367286"/>
          </a:xfrm>
          <a:prstGeom prst="rect">
            <a:avLst/>
          </a:prstGeom>
          <a:noFill/>
        </p:spPr>
      </p:pic>
      <p:pic>
        <p:nvPicPr>
          <p:cNvPr id="16390" name="Picture 6" descr="https://lngnews.ru/wp-content/uploads/2021/08/Titan-LNG-FlexFueler-001-002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929066"/>
            <a:ext cx="3919506" cy="292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14282" y="285728"/>
            <a:ext cx="857256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Речной трамвай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транспорт, который перевозит пассажиров и туристов.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Ла́йнер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— транспортное средство, как правило, пассажирское, которое используется для совершения рейсов по заранее объявленному расписанию («стоит на линии»).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Лодка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небольшое судно для плавания.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Борт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бок, боковая стенка судна.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Верфь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место постройки судов.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Гавань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защищённое место в порту для стоянки, погрузки и выгрузки судов.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Компас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основной мореходный инструмент, показывает направление сторон света и направление, по которому идёт судно.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Рында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судовой колокол. Так же – звон судового колокола в полдень.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Якорь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приспособление для удержания судна на месте.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Фарватер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часть водного пространства, достаточно глубокая для прохода судов и являющаяся судоходным путём.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Яхта/ Катер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небольшое судно для плавания и отдыха.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Трап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это лестница, которая используется для перемещения между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помещениями и отсеками, палубами судна.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Швартовка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процесс подхода судна и его крепления к причальной стенке,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пирсу или другому судну.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Причал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место у берега, оборудованное для стоянки и обслуживания судов,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причаливания лодок.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28850" cy="1011222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Мол</a:t>
            </a:r>
          </a:p>
        </p:txBody>
      </p:sp>
      <p:pic>
        <p:nvPicPr>
          <p:cNvPr id="5" name="Содержимое 4" descr="Sopot_m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142852"/>
            <a:ext cx="3643339" cy="2428892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428728" y="2857496"/>
            <a:ext cx="250033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Волнолом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Содержимое 3" descr="800px-A_Groy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143116"/>
            <a:ext cx="3571900" cy="2290481"/>
          </a:xfrm>
          <a:prstGeom prst="rect">
            <a:avLst/>
          </a:prstGeom>
        </p:spPr>
      </p:pic>
      <p:pic>
        <p:nvPicPr>
          <p:cNvPr id="7" name="Содержимое 3" descr="DSC_07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4357694"/>
            <a:ext cx="3392776" cy="2262982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42844" y="4357694"/>
            <a:ext cx="2857520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Фарватер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14282" y="285728"/>
            <a:ext cx="8786874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Кнехт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—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«колышек, крючок в такелаже»,  — парная тумба с общим основанием на палубе судна, служащая для крепления тросов (швартовов).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используемое для перевозки пассажиров и транспорта, грузов от одного берега к другому через реку, озеро или пролив.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Акватория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водная поверхность, на которой располагаются суда 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другие водные объекты.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Капитан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самый главный человек на корабле, отвечает за жизни пассажиров и моряков, за корабль, чтобы он не пошел ко дну, не сел на мель. Он знает много наук: географию, астрономию, механику, и, конечно же, морское дело.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Штурман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это человек, управляющий судном, в чьи обязанности входит вычислять и отмечать передвижения корабля на карте, прокладывать курс, следить за навигационными приборами; их исправной работой.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повар на судне.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Такелажник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человек, который работает с такелажем судна, системой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канатов, кабелей и сопутствующего оборудования, которые перевозят судно.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Швартовщик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который паркует корабль к берегу.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Машинист крана-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человек, который управляет краном для поднятия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перемещения грузов.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Диспетчер –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работник, который передает и отправляет сообщения.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42844" y="0"/>
            <a:ext cx="9001156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Экскурсия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коллективная поездка или прогулка куда-нибудь с научно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образовательной или увеселительной целью.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Маршрут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заранее намеченный путь следования с указанием основных пунктов.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Район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административно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территориальная единица в крупных городах. Железнодорожный  район города Екатеринбурга.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Микрорайон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самая мелкая единица, на которую делится район. В Железнодорожном районе пять микрорайонов ( Центральный,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Завокзальный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Заречный, Сортировочный, Новая Сортировка).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Достопримечательность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место, вещь или объект, заслуживающие особого внимания, знаменитые или замечательные чем-либо, например, являющиеся историческим наследием, художественной ценностью.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Площадь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большое незастроенное место в пределах города.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Проспек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правило, длинная, прямая и широкая улица в городе, возможно,  обсаженная зеленью.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Экскурсия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коллективная поездка или прогулка куда-нибудь с научно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образовательной или увеселительной целью.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Экскурсовод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специалист по проведению экскурсий. Смежные профессии: гид, историк, культуролог, музейный работник, этнограф. Специалист в данной области должен иметь хорошие знания по истории, культуре и географии.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Экскурсовод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специалист, который проводит экскурсии (для туристов или местного населения). Помимо отличного знания достопримечательностей он должен быть коммуникабельным и где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 даже артистичным человеком, чтобы заинтересовать слушателей имеющейся информацией.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Турист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человек, который занимается туризмом, совершает туристические путешествия.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859</Words>
  <Application>Microsoft Office PowerPoint</Application>
  <PresentationFormat>Экран (4:3)</PresentationFormat>
  <Paragraphs>58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Терминолошический  словарь                        по теме проекта  «Речной вокзал моей мечты»</vt:lpstr>
      <vt:lpstr>Слайд 2</vt:lpstr>
      <vt:lpstr>Порты на внутренних водных путях.  -порты,  -искусственные затоны,  -пристани,  -остановочные пункты. </vt:lpstr>
      <vt:lpstr>Причалы: пассажирские,  грузовые  бункеровочные</vt:lpstr>
      <vt:lpstr>Слайд 5</vt:lpstr>
      <vt:lpstr>Мол</vt:lpstr>
      <vt:lpstr>Слайд 7</vt:lpstr>
      <vt:lpstr>Слайд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Речные портовые сооружения</dc:title>
  <dc:creator>Admin</dc:creator>
  <cp:lastModifiedBy>Пользователь</cp:lastModifiedBy>
  <cp:revision>17</cp:revision>
  <dcterms:created xsi:type="dcterms:W3CDTF">2012-11-15T14:52:49Z</dcterms:created>
  <dcterms:modified xsi:type="dcterms:W3CDTF">2023-11-26T06:21:50Z</dcterms:modified>
</cp:coreProperties>
</file>