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80" r:id="rId2"/>
    <p:sldId id="275" r:id="rId3"/>
    <p:sldId id="276" r:id="rId4"/>
    <p:sldId id="277" r:id="rId5"/>
    <p:sldId id="281" r:id="rId6"/>
    <p:sldId id="278" r:id="rId7"/>
    <p:sldId id="282" r:id="rId8"/>
    <p:sldId id="279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F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B1FC-841A-4083-8CF3-9805990F51E5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D01082C-109F-4339-9484-5DEB3FF47A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B1FC-841A-4083-8CF3-9805990F51E5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1082C-109F-4339-9484-5DEB3FF47A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B1FC-841A-4083-8CF3-9805990F51E5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1082C-109F-4339-9484-5DEB3FF47A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B1FC-841A-4083-8CF3-9805990F51E5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1082C-109F-4339-9484-5DEB3FF47A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B1FC-841A-4083-8CF3-9805990F51E5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D01082C-109F-4339-9484-5DEB3FF47A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B1FC-841A-4083-8CF3-9805990F51E5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1082C-109F-4339-9484-5DEB3FF47A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B1FC-841A-4083-8CF3-9805990F51E5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1082C-109F-4339-9484-5DEB3FF47A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B1FC-841A-4083-8CF3-9805990F51E5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1082C-109F-4339-9484-5DEB3FF47A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B1FC-841A-4083-8CF3-9805990F51E5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1082C-109F-4339-9484-5DEB3FF47A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B1FC-841A-4083-8CF3-9805990F51E5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1082C-109F-4339-9484-5DEB3FF47A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B1FC-841A-4083-8CF3-9805990F51E5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D01082C-109F-4339-9484-5DEB3FF47A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B96B1FC-841A-4083-8CF3-9805990F51E5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D01082C-109F-4339-9484-5DEB3FF47A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6000768"/>
            <a:ext cx="8409315" cy="714380"/>
          </a:xfrm>
        </p:spPr>
        <p:txBody>
          <a:bodyPr>
            <a:noAutofit/>
          </a:bodyPr>
          <a:lstStyle/>
          <a:p>
            <a:pPr algn="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Дети подготовительной группы № 7 «ФАНТАЗЕРЫ» </a:t>
            </a:r>
          </a:p>
          <a:p>
            <a:pPr algn="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 воспитатель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Магамурова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Раида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Гильфановна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00100" y="214290"/>
            <a:ext cx="7329840" cy="85920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 РАЗВИТИЯ  РЕБЕНКА  - ДЕТСКИЙ САД № 556 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b="1" dirty="0" smtClean="0">
                <a:solidFill>
                  <a:srgbClr val="5CF8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A5A0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098" name="AutoShape 2" descr="https://i2.photo.2gis.com/images/branch/0/30258560052506326_34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1" name="AutoShape 5" descr="https://cdn.fishki.net/upload/post/2020/09/24/3428402/d386c34cd6b4749969bbcc8b7a6b38f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24" y="1500174"/>
            <a:ext cx="7758468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САМЫЕ  ГЛАВНЫЕ  КОНСТРУКТОРЫ  НАШЕГО ПРОЕКТА «ВОКЗАЛ  МЕЧТЫ»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D:\ДЛЯ ДОО 2021\2023\Добрый город 2023\PHOTO-2023-11-23-10-03-13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71801" y="3000372"/>
            <a:ext cx="4330159" cy="3000396"/>
          </a:xfrm>
          <a:prstGeom prst="rect">
            <a:avLst/>
          </a:prstGeom>
          <a:noFill/>
        </p:spPr>
      </p:pic>
      <p:pic>
        <p:nvPicPr>
          <p:cNvPr id="5122" name="Picture 2" descr="D:\ДЛЯ ДОО 2021\2023\Добрый город 2023\PHOTO-2023-11-23-10-03-10 (1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0814711">
            <a:off x="444474" y="4074734"/>
            <a:ext cx="2745385" cy="1717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929330"/>
            <a:ext cx="8072494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ИЛЬЯ  КОСОВСКИЙ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ЛЯ ДОО 2021\2023\Добрый город 2023\PHOTO-2023-11-22-15-26-48.jpg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8858" b="18858"/>
          <a:stretch>
            <a:fillRect/>
          </a:stretch>
        </p:blipFill>
        <p:spPr bwMode="auto">
          <a:xfrm>
            <a:off x="947385" y="214289"/>
            <a:ext cx="6967885" cy="5786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929330"/>
            <a:ext cx="8072494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АЛЕКСАНДР  ПОДУЗОВ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ДЛЯ ДОО 2021\2023\Добрый город 2023\PHOTO-2023-11-22-15-27-21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t="13625" b="34472"/>
          <a:stretch>
            <a:fillRect/>
          </a:stretch>
        </p:blipFill>
        <p:spPr bwMode="auto">
          <a:xfrm>
            <a:off x="285720" y="0"/>
            <a:ext cx="8567822" cy="5929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000768"/>
            <a:ext cx="8072494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АЛЕКСАНДРА  БЕЛОУСОВА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ДЛЯ ДОО 2021\2023\Добрый город 2023\PHOTO-2023-11-22-15-27-06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351" r="20946" b="27027"/>
          <a:stretch>
            <a:fillRect/>
          </a:stretch>
        </p:blipFill>
        <p:spPr bwMode="auto">
          <a:xfrm>
            <a:off x="1691680" y="273065"/>
            <a:ext cx="5523526" cy="57359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54" y="5445224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АРТЕМИЙ  ТОКМАНЦЕВ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07" y="188640"/>
            <a:ext cx="6150294" cy="564577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000768"/>
            <a:ext cx="8072494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МАГАМУРОВА  РАИДА  ГИЛЬФАНОВНА</a:t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 (ВКК)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Пользователь\Downloads\PHOTO-2023-09-18-13-30-54.jpg"/>
          <p:cNvPicPr>
            <a:picLocks noChangeAspect="1" noChangeArrowheads="1"/>
          </p:cNvPicPr>
          <p:nvPr/>
        </p:nvPicPr>
        <p:blipFill>
          <a:blip r:embed="rId2"/>
          <a:srcRect t="1810"/>
          <a:stretch>
            <a:fillRect/>
          </a:stretch>
        </p:blipFill>
        <p:spPr bwMode="auto">
          <a:xfrm>
            <a:off x="2214546" y="0"/>
            <a:ext cx="4023329" cy="592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358246" cy="114300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 ЭТО  ВОКЗАЛ  НАШЕЙ  МЕЧТЫ, КОТОРЫЙ  МЫ  ПОСТРОИЛИ  ВСЕ  ВМЕСТЕ!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D:\ДЛЯ ДОО 2021\2023\Добрый город 2023\PHOTO-2023-11-22-17-27-45 (1).jpg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68" t="45833" r="8945"/>
          <a:stretch>
            <a:fillRect/>
          </a:stretch>
        </p:blipFill>
        <p:spPr bwMode="auto">
          <a:xfrm>
            <a:off x="30074" y="1285860"/>
            <a:ext cx="9113926" cy="5072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1553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423" y="116632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  МАКЕТ  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«РЕЧНОЙ  ВОКЗАЛ  МЕЧТЫ»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r="2604" b="22208"/>
          <a:stretch/>
        </p:blipFill>
        <p:spPr>
          <a:xfrm>
            <a:off x="1043608" y="1259632"/>
            <a:ext cx="7416823" cy="5409727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289</TotalTime>
  <Words>55</Words>
  <Application>Microsoft Office PowerPoint</Application>
  <PresentationFormat>Экран (4:3)</PresentationFormat>
  <Paragraphs>11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Calibri</vt:lpstr>
      <vt:lpstr>Cambria</vt:lpstr>
      <vt:lpstr>Franklin Gothic Book</vt:lpstr>
      <vt:lpstr>Perpetua</vt:lpstr>
      <vt:lpstr>Times New Roman</vt:lpstr>
      <vt:lpstr>Wingdings 2</vt:lpstr>
      <vt:lpstr>Справедливость</vt:lpstr>
      <vt:lpstr>САМЫЕ  ГЛАВНЫЕ  КОНСТРУКТОРЫ  НАШЕГО ПРОЕКТА «ВОКЗАЛ  МЕЧТЫ»</vt:lpstr>
      <vt:lpstr>ИЛЬЯ  КОСОВСКИЙ</vt:lpstr>
      <vt:lpstr>АЛЕКСАНДР  ПОДУЗОВ</vt:lpstr>
      <vt:lpstr>АЛЕКСАНДРА  БЕЛОУСОВА</vt:lpstr>
      <vt:lpstr>АРТЕМИЙ  ТОКМАНЦЕВ </vt:lpstr>
      <vt:lpstr>МАГАМУРОВА  РАИДА  ГИЛЬФАНОВНА ВОСПИТАТЕЛЬ (ВКК)</vt:lpstr>
      <vt:lpstr>А  ЭТО  ВОКЗАЛ  НАШЕЙ  МЕЧТЫ, КОТОРЫЙ  МЫ  ПОСТРОИЛИ  ВСЕ  ВМЕСТЕ!</vt:lpstr>
      <vt:lpstr>НАШ  МАКЕТ   «РЕЧНОЙ  ВОКЗАЛ  МЕЧТЫ»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Формы организации самообразования педагогов</dc:title>
  <dc:creator>Admin</dc:creator>
  <cp:lastModifiedBy>КОМПЬЮТЕР</cp:lastModifiedBy>
  <cp:revision>27</cp:revision>
  <dcterms:created xsi:type="dcterms:W3CDTF">2012-03-13T08:35:11Z</dcterms:created>
  <dcterms:modified xsi:type="dcterms:W3CDTF">2023-11-27T14:18:37Z</dcterms:modified>
</cp:coreProperties>
</file>