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64" r:id="rId3"/>
    <p:sldId id="281" r:id="rId4"/>
    <p:sldId id="267" r:id="rId5"/>
    <p:sldId id="272" r:id="rId6"/>
    <p:sldId id="278" r:id="rId7"/>
    <p:sldId id="291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375F"/>
    <a:srgbClr val="491953"/>
    <a:srgbClr val="000000"/>
    <a:srgbClr val="FFCCFF"/>
    <a:srgbClr val="CC0066"/>
    <a:srgbClr val="E5BA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027" autoAdjust="0"/>
    <p:restoredTop sz="94660"/>
  </p:normalViewPr>
  <p:slideViewPr>
    <p:cSldViewPr>
      <p:cViewPr varScale="1">
        <p:scale>
          <a:sx n="80" d="100"/>
          <a:sy n="80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F285C-8300-4A19-B334-233431152DF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A0EC-4001-442A-B634-B2DE7A4E8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72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A0EC-4001-442A-B634-B2DE7A4E8C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24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A0EC-4001-442A-B634-B2DE7A4E8C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54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A0EC-4001-442A-B634-B2DE7A4E8C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31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A0EC-4001-442A-B634-B2DE7A4E8C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20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A0EC-4001-442A-B634-B2DE7A4E8C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20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A0EC-4001-442A-B634-B2DE7A4E8C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20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B23BEF-2C09-4A40-B395-1D1748A2091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30B812-514D-422C-BB51-7C6D4F6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85728"/>
            <a:ext cx="74888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556 «Тропинки детства»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ru-RU" sz="16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endParaRPr lang="ru-RU" sz="16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Областной образовательный проект: «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обрый город»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Направление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Фестиваль «Юный архитектор»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 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6073" y="3579637"/>
            <a:ext cx="51125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Участники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проекта:</a:t>
            </a:r>
          </a:p>
          <a:p>
            <a:pPr marL="285750" indent="-285750" algn="ctr">
              <a:buBlip>
                <a:blip r:embed="rId3"/>
              </a:buBlip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дети  </a:t>
            </a:r>
            <a:r>
              <a:rPr lang="ru-RU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подготовительной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группы</a:t>
            </a:r>
            <a:endParaRPr lang="ru-RU" alt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 algn="ctr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родители </a:t>
            </a:r>
          </a:p>
          <a:p>
            <a:pPr algn="ctr">
              <a:spcBef>
                <a:spcPts val="600"/>
              </a:spcBef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Руководитель </a:t>
            </a:r>
            <a:r>
              <a:rPr lang="ru-RU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проекта:</a:t>
            </a:r>
          </a:p>
          <a:p>
            <a:pPr algn="ctr">
              <a:defRPr/>
            </a:pPr>
            <a:r>
              <a:rPr lang="ru-RU" alt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Магамурова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Раида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Гильфановна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воспитатель</a:t>
            </a:r>
            <a:endParaRPr lang="ru-RU" alt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alt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alt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alt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Екатеринбург</a:t>
            </a:r>
            <a:r>
              <a:rPr lang="ru-RU" alt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2023</a:t>
            </a:r>
            <a:endParaRPr lang="ru-RU" alt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5875" y="2574725"/>
            <a:ext cx="694127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«Вокзал мечты»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Мероприятие по реализации проекта</a:t>
            </a:r>
          </a:p>
          <a:p>
            <a:pPr algn="ctr"/>
            <a:r>
              <a:rPr 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</a:rPr>
              <a:t>(сентябрь-октябрь 2023)</a:t>
            </a:r>
          </a:p>
          <a:p>
            <a:pPr algn="ctr"/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1870927" cy="1332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764704"/>
            <a:ext cx="1728191" cy="1332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133429"/>
            <a:ext cx="1979712" cy="1301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792" y="5056964"/>
            <a:ext cx="1835696" cy="13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23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17"/>
    </mc:Choice>
    <mc:Fallback>
      <p:transition spd="slow" advTm="116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https://mail.yandex.ru/message_part/20181011_085903.jpg?_uid=279364417&amp;name=20181011_085903.jpg&amp;hid=1.2&amp;ids=167196136166135121&amp;no_disposition=y&amp;exif_rotate=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748" y="373804"/>
            <a:ext cx="88157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рамках проекта «Вокзал мечты» с группой №7 «Фантазеры» проведены следующие мероприятия.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Целевая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прогулка «Улицы нашего района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Рисование на тему: «Речной вокзал мечты»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Лепка на тему: «Водный транспорт»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плана речного 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вокзала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Консультация для родителей 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«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Семейный маршрут выходного дня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Конструируем «Вокзал мечты»</a:t>
            </a: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2521275" y="6155617"/>
            <a:ext cx="4108035" cy="53989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 rot="745432">
            <a:off x="6328655" y="5194428"/>
            <a:ext cx="2416410" cy="1666557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4594">
            <a:off x="6584143" y="5665989"/>
            <a:ext cx="1885429" cy="7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74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25"/>
    </mc:Choice>
    <mc:Fallback>
      <p:transition spd="slow" advTm="90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504" y="260648"/>
            <a:ext cx="876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Целевая прогулка «Улицы нашего района»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5805264"/>
            <a:ext cx="3903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buSzPct val="130000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buClr>
                <a:schemeClr val="accent6">
                  <a:lumMod val="75000"/>
                </a:schemeClr>
              </a:buClr>
              <a:buSzPct val="130000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332" y="785795"/>
            <a:ext cx="2107833" cy="281044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972" y="785795"/>
            <a:ext cx="2109268" cy="281235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12" y="3861048"/>
            <a:ext cx="2098923" cy="2798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3888465"/>
            <a:ext cx="2103240" cy="28043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675" y="3857404"/>
            <a:ext cx="2089729" cy="278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054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286"/>
    </mc:Choice>
    <mc:Fallback>
      <p:transition spd="slow" advTm="82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Рисование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на тему: «Речной вокзал мечты»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513" y="3783990"/>
            <a:ext cx="1933556" cy="25780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8471" y="4243527"/>
            <a:ext cx="2483768" cy="1862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12776"/>
            <a:ext cx="2555776" cy="191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12776"/>
            <a:ext cx="2531774" cy="18988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lum bright="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67" b="9033"/>
          <a:stretch/>
        </p:blipFill>
        <p:spPr>
          <a:xfrm>
            <a:off x="2654750" y="3857629"/>
            <a:ext cx="3917514" cy="24517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72708" y="1299900"/>
            <a:ext cx="2553378" cy="19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73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34"/>
    </mc:Choice>
    <mc:Fallback>
      <p:transition spd="slow" advTm="113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Лепка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на тему: «Водный транспорт</a:t>
            </a:r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 </a:t>
            </a: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872467"/>
            <a:ext cx="2176771" cy="290236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149" y="1600155"/>
            <a:ext cx="2855809" cy="2141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3929066"/>
            <a:ext cx="2029038" cy="27053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3857628"/>
            <a:ext cx="2113130" cy="28175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093239"/>
            <a:ext cx="1977684" cy="26369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64" y="4703072"/>
            <a:ext cx="1855978" cy="13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13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752"/>
    </mc:Choice>
    <mc:Fallback>
      <p:transition spd="slow" advTm="117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262" y="332656"/>
            <a:ext cx="8291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плана речного вокзала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928670"/>
            <a:ext cx="2592288" cy="194421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979953"/>
            <a:ext cx="3076984" cy="194924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286256"/>
            <a:ext cx="2843555" cy="2132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680" y="4071943"/>
            <a:ext cx="2857520" cy="21431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5" y="776915"/>
            <a:ext cx="2309774" cy="30796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796529"/>
            <a:ext cx="2428892" cy="3238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34" y="4941168"/>
            <a:ext cx="2525418" cy="18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9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91"/>
    </mc:Choice>
    <mc:Fallback>
      <p:transition spd="slow" advTm="110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263" y="332656"/>
            <a:ext cx="8435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Консультация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для родителей  «Семейный маршрут выходного дня»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58253"/>
            <a:ext cx="3246630" cy="2434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0" t="6306"/>
          <a:stretch/>
        </p:blipFill>
        <p:spPr>
          <a:xfrm>
            <a:off x="1000100" y="3714752"/>
            <a:ext cx="3644940" cy="2835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714752"/>
            <a:ext cx="3762677" cy="28220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1142984"/>
            <a:ext cx="3357586" cy="2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33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25"/>
    </mc:Choice>
    <mc:Fallback>
      <p:transition spd="slow" advTm="116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262" y="332656"/>
            <a:ext cx="8507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Конструируем 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«Вокзал мечты»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857232"/>
            <a:ext cx="2785853" cy="371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079" y="2786058"/>
            <a:ext cx="2849243" cy="3798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673" y="928670"/>
            <a:ext cx="3061327" cy="40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81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62"/>
    </mc:Choice>
    <mc:Fallback>
      <p:transition spd="slow" advTm="109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2579</TotalTime>
  <Words>175</Words>
  <Application>Microsoft Office PowerPoint</Application>
  <PresentationFormat>Экран (4:3)</PresentationFormat>
  <Paragraphs>47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184</cp:revision>
  <dcterms:created xsi:type="dcterms:W3CDTF">2018-10-25T13:04:11Z</dcterms:created>
  <dcterms:modified xsi:type="dcterms:W3CDTF">2023-10-16T12:06:06Z</dcterms:modified>
</cp:coreProperties>
</file>