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3053" y="-1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4143380"/>
            <a:ext cx="7615592" cy="1002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САМЫХ  КРАСИВЫХ  РЕЧНЫХ ВОКЗАЛОВ  В  РОССИИ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7" y="5566870"/>
            <a:ext cx="6909117" cy="93396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Магамурова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Раида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Гильфановна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14290"/>
            <a:ext cx="7329840" cy="859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 РАЗВИТИЯ  РЕБЕНКА  - ДЕТСКИЙ САД № 556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A5A0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https://i2.photo.2gis.com/images/branch/0/30258560052506326_34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https://cdn.fishki.net/upload/post/2020/09/24/3428402/d386c34cd6b4749969bbcc8b7a6b38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451">
            <a:off x="5841311" y="1431584"/>
            <a:ext cx="2952728" cy="22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https://avatars.dzeninfra.ru/get-zen_doc/5231858/pub_62a1b8ab79cb626681e8169e_62a1c055d2d1335b3d6bdfc9/scale_1200"/>
          <p:cNvPicPr>
            <a:picLocks noChangeAspect="1" noChangeArrowheads="1"/>
          </p:cNvPicPr>
          <p:nvPr/>
        </p:nvPicPr>
        <p:blipFill>
          <a:blip r:embed="rId4" cstate="print"/>
          <a:srcRect r="8745"/>
          <a:stretch>
            <a:fillRect/>
          </a:stretch>
        </p:blipFill>
        <p:spPr bwMode="auto">
          <a:xfrm rot="21243424">
            <a:off x="95252" y="1949265"/>
            <a:ext cx="3259456" cy="200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643306" y="1142984"/>
            <a:ext cx="204425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9828"/>
            <a:ext cx="9144000" cy="55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7859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РЕЧНОЙ ВОКЗАЛ ГОРОДА КРАСНОДАР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56.userapi.com/s/v1/ig2/xAmqFzjDh5x4bKgwmIi9zhBu7TSI9XbjrzXoBR46rQ_L4uw8wFNJ8dbis7IZsqBSZwcj2dEeWExr5rrlGUildHje.jpg?size=2560x1726&amp;quality=95&amp;type=album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0" y="1662112"/>
            <a:ext cx="9144000" cy="519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РОСТОВ-НА-ДОНУ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164"/>
            <a:ext cx="9144000" cy="579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399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6"/>
          <p:cNvPicPr/>
          <p:nvPr/>
        </p:nvPicPr>
        <p:blipFill>
          <a:blip r:embed="rId2"/>
          <a:srcRect t="12969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ЧЕРЕПОВЕЦ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годня речной пассажирский транспорт в России не так развит, как в последние десятилетия существования СССР.-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7 САМЫХ  КРАСИВЫХ  РЕЧНЫХ ВОКЗАЛОВ  В  РОССИИ</vt:lpstr>
      <vt:lpstr>МОСКВА</vt:lpstr>
      <vt:lpstr>РЕЧНОЙ ВОКЗАЛ ГОРОДА КРАСНОДАР</vt:lpstr>
      <vt:lpstr>РОСТОВ-НА-ДОНУ</vt:lpstr>
      <vt:lpstr>ВОЛГОГРАД</vt:lpstr>
      <vt:lpstr>НИЖНИЙ НОВГОРОД</vt:lpstr>
      <vt:lpstr>КРАСНОЯРСК</vt:lpstr>
      <vt:lpstr>ЧЕРЕПОВЕЦ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29</cp:revision>
  <dcterms:created xsi:type="dcterms:W3CDTF">2013-08-21T19:17:07Z</dcterms:created>
  <dcterms:modified xsi:type="dcterms:W3CDTF">2023-11-01T07:08:10Z</dcterms:modified>
</cp:coreProperties>
</file>