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70" r:id="rId6"/>
    <p:sldId id="268" r:id="rId7"/>
    <p:sldId id="267" r:id="rId8"/>
    <p:sldId id="261" r:id="rId9"/>
    <p:sldId id="272" r:id="rId10"/>
    <p:sldId id="262" r:id="rId11"/>
    <p:sldId id="273" r:id="rId12"/>
    <p:sldId id="263" r:id="rId13"/>
    <p:sldId id="274" r:id="rId14"/>
    <p:sldId id="264" r:id="rId15"/>
    <p:sldId id="26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45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D184-360E-4DB8-AA44-D35AB5B32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apik.pro/uploads/posts/2021-12/1639211292_2-papik-pro-p-professii-klipar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2641"/>
            <a:ext cx="4608469" cy="1555359"/>
          </a:xfrm>
          <a:prstGeom prst="rect">
            <a:avLst/>
          </a:prstGeom>
          <a:noFill/>
        </p:spPr>
      </p:pic>
      <p:pic>
        <p:nvPicPr>
          <p:cNvPr id="3" name="Picture 2" descr="https://papik.pro/uploads/posts/2021-12/1639211292_2-papik-pro-p-professii-klipar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531" y="5302641"/>
            <a:ext cx="4608469" cy="155535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22859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«Муниципальное автономное дошкольное образовательное учреждение  Центр развития  ребенка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детский сад №  556  «Тропинки детства»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Железнодорожный   район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г. Екатеринбург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png.pngtree.com/png-clipart/20220125/original/pngtree-save-electricity-png-image_7211498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667" t="10000" r="3333"/>
          <a:stretch>
            <a:fillRect/>
          </a:stretch>
        </p:blipFill>
        <p:spPr bwMode="auto">
          <a:xfrm>
            <a:off x="7000892" y="1643050"/>
            <a:ext cx="192882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5" y="2428868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 ТАКОЕ  ЭЛЕКТРИЧЕСТВО?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071942"/>
            <a:ext cx="59293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Познавательно-творческий  исследовательский  проект</a:t>
            </a:r>
            <a:endParaRPr lang="ru-RU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0"/>
            <a:ext cx="532924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ОКРУЖАЮЩИЙ  МИР:  ЭНЕРГИЯ</a:t>
            </a:r>
          </a:p>
        </p:txBody>
      </p:sp>
      <p:pic>
        <p:nvPicPr>
          <p:cNvPr id="8" name="Рисунок 7" descr="https://multytoys.ru/wp-content/uploads/9471625y4h-600x37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7072362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71604" y="714356"/>
            <a:ext cx="532924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ЭНЕРГИЯ  ВОДЫ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7.pngegg.com/pngimages/470/426/png-clipart-water-wheel-hydroelectricity-power-plants-angle-electric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00" cy="5257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ВОДЯНОЕ  КОЛЕСО  ГЭС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0"/>
            <a:ext cx="532924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ОКРУЖАЮЩИЙ  МИР:  ЭНЕРГИЯ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00232" y="428604"/>
            <a:ext cx="532924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ЭНЕРГИЯ  СОЛНЦА</a:t>
            </a:r>
          </a:p>
        </p:txBody>
      </p:sp>
      <p:pic>
        <p:nvPicPr>
          <p:cNvPr id="10" name="Рисунок 9" descr="https://multytoys.ru/wp-content/uploads/og_og_1457961664220450111-600x314.jpg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928670"/>
            <a:ext cx="514350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multytoys.ru/wp-content/uploads/the-energy-plus-house-in-freiburg-1920x1200-600x37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00504"/>
            <a:ext cx="3929090" cy="271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786454"/>
            <a:ext cx="3929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Солнечная электростанция              в Неваде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286380" y="1142984"/>
            <a:ext cx="22145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Германии есть настоящий солнечный город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Фрайбург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целые районы существуют исключительно за счет альтернативной энергии солнца.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oooevna.ru/wp-content/uploads/5/0/a/50aec86ff184b64c0267b2f79bf88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643" y="0"/>
            <a:ext cx="92026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0"/>
            <a:ext cx="532924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ОКРУЖАЮЩИЙ  МИР:  ЭНЕРГИЯ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00232" y="428604"/>
            <a:ext cx="532924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ЭНЕРГИЯ  ВЕТРА</a:t>
            </a:r>
          </a:p>
        </p:txBody>
      </p:sp>
      <p:pic>
        <p:nvPicPr>
          <p:cNvPr id="3074" name="Picture 2" descr="https://i.gifer.com/3jqm.gif"/>
          <p:cNvPicPr>
            <a:picLocks noChangeAspect="1" noChangeArrowheads="1" noCrop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172286" y="2071679"/>
            <a:ext cx="5971714" cy="4786322"/>
          </a:xfrm>
          <a:prstGeom prst="rect">
            <a:avLst/>
          </a:prstGeom>
          <a:noFill/>
        </p:spPr>
      </p:pic>
      <p:pic>
        <p:nvPicPr>
          <p:cNvPr id="12" name="Рисунок 11" descr="https://multytoys.ru/wp-content/uploads/1085249779-energiya_vetra-597x5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85860"/>
            <a:ext cx="385765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d.multiurok.ru/html/2017/02/06/s_58979ac15a3c9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ttps://i.gifer.com/Iu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496"/>
            <a:ext cx="600075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0"/>
            <a:ext cx="532924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ОКРУЖАЮЩИЙ  МИР:  ЭНЕРГИЯ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428604"/>
            <a:ext cx="675800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ЭНЕРГИЯ   ДЛЯ   ГОРОДА</a:t>
            </a:r>
          </a:p>
        </p:txBody>
      </p:sp>
      <p:pic>
        <p:nvPicPr>
          <p:cNvPr id="8" name="Рисунок 7" descr="https://multytoys.ru/wp-content/uploads/electric-transmission-lines-600x456.jpg"/>
          <p:cNvPicPr/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357158" y="1071546"/>
            <a:ext cx="7215238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28670"/>
          <a:ext cx="7500990" cy="5505421"/>
        </p:xfrm>
        <a:graphic>
          <a:graphicData uri="http://schemas.openxmlformats.org/drawingml/2006/table">
            <a:tbl>
              <a:tblPr/>
              <a:tblGrid>
                <a:gridCol w="1785949"/>
                <a:gridCol w="5715041"/>
              </a:tblGrid>
              <a:tr h="36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</a:rPr>
                        <a:t>ПРОДОЛЖИТЕЛЬНОСТЬ ПРОЕКТА: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Проект будет реализован в течение февраля, 2023 года.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ТИП ПРОЕКТА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Познавательно-исследовательский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творческий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игровой</a:t>
                      </a: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УЧАСТНИКИ ПРОЕКТА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Дети старших и подготовительных групп, родители воспитанников, воспитатели.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АКТУАЛЬНОСТЬ,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ПРОБЛЕМА,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ПРАКТИЧЕСКАЯ ЗНАЧИМОСТЬ ПРОЕКТА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«А от чего работает телевизор?»  «Как включается телефон?» «От чего работает планшет?» Вроде бы ответ простой - от электричества, но не нужно быть Нострадамусом, чтобы предугадать следующий вопрос нашего почемучки: «А откуда берется электричество?»</a:t>
                      </a:r>
                    </a:p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Многие родители боятся этих вопросов, потому что представляют, как любопытный ребенок захочет посмотреть, где же оно там, это электричество!</a:t>
                      </a:r>
                    </a:p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Поэтому важно грамотно выстроить работу по формированию у детей представлений об электричестве. Самые ценные и прочные знания добываются человеком самостоятельно. Мы часто недооцениваем значимость исследовательской деятельности ребенка. Обучая детей навыкам, взрослые часто лишают их возможности сделать собственное открытие. От современного образования в контексте ФГОС требуется целенаправленная работа по развитию исследовательских способностей, специально организованное обучение воспитанников умениям и навыкам исследовательского поиска, подготовка к исследовательской деятельности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Calibri"/>
                        </a:rPr>
                        <a:t>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indent="28575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 помощью реализации общего образовательного познавательно-творческого проекта «Что такое электричество?» мы  предполагаем включить детей и родителей в познавательную, исследовательскую и творческую деятельность. </a:t>
                      </a:r>
                    </a:p>
                    <a:p>
                      <a:pPr indent="28575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Практическая значимость  проекта состоит в том, что в детском саду будет разработан сценарий проведения исследований «Мир энергии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»;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Правила безопасности в обращении с электроприборами; игровой музей «О чем мечтают приборы?»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.Реализация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данного проекта позволит создать условия для организации игровой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деятельности, где дети могут применить свои знания и навыки 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1903" marR="3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ПАСПОРТ  ПРОЕКТА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ПАСПОРТ  ПРОЕКТА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960120"/>
          <a:ext cx="7429552" cy="5852160"/>
        </p:xfrm>
        <a:graphic>
          <a:graphicData uri="http://schemas.openxmlformats.org/drawingml/2006/table">
            <a:tbl>
              <a:tblPr/>
              <a:tblGrid>
                <a:gridCol w="1357322"/>
                <a:gridCol w="6072230"/>
              </a:tblGrid>
              <a:tr h="63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  ЧЕМ  ГОВОРЯТ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ЗНАКИ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4" name="Picture 2" descr="https://gipermix.ru/upload/iblock/c89/c89cfc1ffef336b0d0232ca7c8b86b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2487599" cy="24875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35729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«Опасность поражения электротоком»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w7.pngwing.com/pngs/460/732/png-transparent-electrical-injury-electricity-ampere-electroconvulsive-therapy-electrical-safety-universal-medical-symbols-angle-text-tri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2420791" cy="21050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400050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Электротравма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s://i.ytimg.com/vi/rugEg5r6lbE/maxresdefault.jpg"/>
          <p:cNvPicPr>
            <a:picLocks noChangeAspect="1" noChangeArrowheads="1"/>
          </p:cNvPicPr>
          <p:nvPr/>
        </p:nvPicPr>
        <p:blipFill>
          <a:blip r:embed="rId5" cstate="print"/>
          <a:srcRect l="20990" r="21002"/>
          <a:stretch>
            <a:fillRect/>
          </a:stretch>
        </p:blipFill>
        <p:spPr bwMode="auto">
          <a:xfrm>
            <a:off x="5929322" y="1785926"/>
            <a:ext cx="1928826" cy="18703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14876" y="364331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«Опасность поражения током»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8" descr="https://avatars.mds.yandex.net/get-marketpic/1877405/picff1e926cbad76a8db42f6c249abec495/900x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71678"/>
            <a:ext cx="1785950" cy="17859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71736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«Запрещено прикасаться»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https://www.consultelectro.ru/shop/uploads/original/PUD2pg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928670"/>
            <a:ext cx="2075281" cy="1038226"/>
          </a:xfrm>
          <a:prstGeom prst="rect">
            <a:avLst/>
          </a:prstGeom>
          <a:noFill/>
        </p:spPr>
      </p:pic>
      <p:sp>
        <p:nvSpPr>
          <p:cNvPr id="28686" name="AutoShape 14" descr="https://dgs35.ru/800/600/https/s16.stc.all.kpcdn.net/share/i/12/9927951/wr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https://dgs35.ru/800/600/https/s16.stc.all.kpcdn.net/share/i/12/9927951/wr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4071942"/>
            <a:ext cx="339849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 descr="https://papik.pro/uploads/posts/2021-12/1639296856_11-papik-pro-p-klipart-obzh-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volok-dou10.edumsko.ru/uploads/1100/1014/section/875228/gmOplvdjTA6j_1200x0_AybP2u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9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ЭЛЕКТРОПРИБОРЫ</a:t>
            </a:r>
          </a:p>
        </p:txBody>
      </p:sp>
      <p:pic>
        <p:nvPicPr>
          <p:cNvPr id="21508" name="Picture 4" descr="https://flomaster.club/uploads/posts/2022-08/1660695926_3-flomaster-club-p-bitovie-pribori-kartinki-dlya-detei-krasiv-4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3" y="969936"/>
            <a:ext cx="7310154" cy="538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lomaster.club/uploads/posts/2022-08/1660695834_4-flomaster-club-p-bitovie-pribori-kartinki-dlya-detei-krasiv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60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ИСТОРИЯ  ЭЛЕКТРИЧЕСТВА</a:t>
            </a:r>
          </a:p>
        </p:txBody>
      </p:sp>
      <p:pic>
        <p:nvPicPr>
          <p:cNvPr id="6146" name="Picture 2" descr="https://yarllo.ru/wp-content/uploads/d/1/f/d1f8cfafda16abcf268f274afc9d8a4e.jpe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r="4878"/>
          <a:stretch>
            <a:fillRect/>
          </a:stretch>
        </p:blipFill>
        <p:spPr bwMode="auto">
          <a:xfrm>
            <a:off x="-1" y="1000108"/>
            <a:ext cx="7429521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144898" y="1556330"/>
          <a:ext cx="2854203" cy="4613703"/>
        </p:xfrm>
        <a:graphic>
          <a:graphicData uri="http://schemas.openxmlformats.org/drawingml/2006/table">
            <a:tbl>
              <a:tblPr/>
              <a:tblGrid>
                <a:gridCol w="823142"/>
                <a:gridCol w="2031061"/>
              </a:tblGrid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NewRomanPSMT"/>
                          <a:cs typeface="Times New Roman"/>
                        </a:rPr>
                        <a:t>Цель  проекта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635"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Цель проекта: создать игровую и познавательную среду, в которой дети вместе со взрослыми могут взаимодействовать в  познавательной, исследовательской и творческой деятельности по изучению, что такое электричество, как с ним обращаться и экономно использовать.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Воспитательные:</a:t>
                      </a:r>
                      <a:r>
                        <a:rPr lang="ru-RU" sz="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сплочению детского коллектива;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безопасного поведения и экономного подхода к ресурсам;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элементарные навыки безопасного поведения в быту при обращении с электроприборами;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воспитывать взаимопомощь, доброжелательное отношение друг к другу;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воспитывать командный дух,  чувство товарищества, стремления к победе.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Образовательные: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электричестве, электроприборах, о пользе и опасности электричества; о правилах пользования им;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расширить знания воспитанников об истории возникновения осветительных приборов; обогащать, уточнять и активизировать словарный запас по теме; формировать связную речь.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включить детей в совместную деятельность технической направленности;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</a:rPr>
                        <a:t>Развивающие:</a:t>
                      </a:r>
                      <a:endParaRPr lang="ru-RU" sz="60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способствовать развитию интереса воспитанников к исследованиям и экспериментам;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развивать мыслительную деятельность, внимание, воображение, память, мелкую моторику;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формировать навыки начального технического моделирования посредством конструирования;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>
                          <a:latin typeface="Times New Roman"/>
                          <a:ea typeface="Calibri"/>
                        </a:rPr>
                        <a:t>развитие социально-коммуникативных навыков.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результаты: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создана игровая и познавательная среда,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дети – активные участники проектной и конструктивно-модельной деятельности 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родители воспитанников включены в образовательную, исследовательскую  и творческую деятельность;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600" dirty="0">
                          <a:latin typeface="Times New Roman"/>
                          <a:ea typeface="Calibri"/>
                        </a:rPr>
                        <a:t>данный проект поможет детям научиться добывать информацию из различных источников, систематизировать полученные знания, применить их в творческой  деятельности;</a:t>
                      </a: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Фоны для презентаций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ИСТОРИЯ  ЭЛЕКТРИЧЕСТВА</a:t>
            </a:r>
          </a:p>
        </p:txBody>
      </p:sp>
      <p:pic>
        <p:nvPicPr>
          <p:cNvPr id="28674" name="Picture 2" descr="http://images.myshared.ru/4/219506/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1719</Words>
  <Application>Microsoft Office PowerPoint</Application>
  <PresentationFormat>Экран (4:3)</PresentationFormat>
  <Paragraphs>272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2023-01-26T10:46:12Z</dcterms:created>
  <dcterms:modified xsi:type="dcterms:W3CDTF">2023-01-30T06:28:55Z</dcterms:modified>
</cp:coreProperties>
</file>