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80" r:id="rId4"/>
    <p:sldId id="276" r:id="rId5"/>
    <p:sldId id="277" r:id="rId6"/>
    <p:sldId id="278" r:id="rId7"/>
    <p:sldId id="279" r:id="rId8"/>
    <p:sldId id="281" r:id="rId9"/>
    <p:sldId id="28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45" y="-38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F4769E-400B-450E-ACC6-46B5BCDA1B1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A9BC56B5-CA7E-4851-A9F1-8D2150FF4D2B}">
      <dgm:prSet phldrT="[Текст]" phldr="1"/>
      <dgm:spPr/>
      <dgm:t>
        <a:bodyPr/>
        <a:lstStyle/>
        <a:p>
          <a:endParaRPr lang="ru-RU" dirty="0"/>
        </a:p>
      </dgm:t>
    </dgm:pt>
    <dgm:pt modelId="{940AE3BE-156A-4146-B89B-C6A3F5AD2C13}" type="parTrans" cxnId="{9947C7D0-7E45-4E1D-846C-BE79E7128C93}">
      <dgm:prSet/>
      <dgm:spPr/>
      <dgm:t>
        <a:bodyPr/>
        <a:lstStyle/>
        <a:p>
          <a:endParaRPr lang="ru-RU"/>
        </a:p>
      </dgm:t>
    </dgm:pt>
    <dgm:pt modelId="{98FBF122-D311-4DA8-AED7-BFFA1D5C6CD7}" type="sibTrans" cxnId="{9947C7D0-7E45-4E1D-846C-BE79E7128C93}">
      <dgm:prSet/>
      <dgm:spPr/>
      <dgm:t>
        <a:bodyPr/>
        <a:lstStyle/>
        <a:p>
          <a:endParaRPr lang="ru-RU"/>
        </a:p>
      </dgm:t>
    </dgm:pt>
    <dgm:pt modelId="{B12C9931-EB58-40EF-975F-52AFB7F5A531}">
      <dgm:prSet phldrT="[Текст]" phldr="1"/>
      <dgm:spPr/>
      <dgm:t>
        <a:bodyPr/>
        <a:lstStyle/>
        <a:p>
          <a:endParaRPr lang="ru-RU" dirty="0"/>
        </a:p>
      </dgm:t>
    </dgm:pt>
    <dgm:pt modelId="{2AF42F6F-5F73-48BF-A04B-3B302F6F5953}" type="parTrans" cxnId="{D9A3A279-79A6-4F4D-8FD8-EF339EE2A28A}">
      <dgm:prSet/>
      <dgm:spPr/>
      <dgm:t>
        <a:bodyPr/>
        <a:lstStyle/>
        <a:p>
          <a:endParaRPr lang="ru-RU"/>
        </a:p>
      </dgm:t>
    </dgm:pt>
    <dgm:pt modelId="{F615BA3C-ABB7-4E00-90C0-1E4465D0A743}" type="sibTrans" cxnId="{D9A3A279-79A6-4F4D-8FD8-EF339EE2A28A}">
      <dgm:prSet/>
      <dgm:spPr/>
      <dgm:t>
        <a:bodyPr/>
        <a:lstStyle/>
        <a:p>
          <a:endParaRPr lang="ru-RU"/>
        </a:p>
      </dgm:t>
    </dgm:pt>
    <dgm:pt modelId="{B10FBA32-9EBA-40AE-A110-29136DAF9B68}">
      <dgm:prSet phldrT="[Текст]" phldr="1"/>
      <dgm:spPr/>
      <dgm:t>
        <a:bodyPr/>
        <a:lstStyle/>
        <a:p>
          <a:endParaRPr lang="ru-RU" dirty="0"/>
        </a:p>
      </dgm:t>
    </dgm:pt>
    <dgm:pt modelId="{90EC9C41-03CE-4DAF-B104-CC344EEA89FC}" type="parTrans" cxnId="{D8B12605-148F-4F43-93E9-D7753FFAD559}">
      <dgm:prSet/>
      <dgm:spPr/>
      <dgm:t>
        <a:bodyPr/>
        <a:lstStyle/>
        <a:p>
          <a:endParaRPr lang="ru-RU"/>
        </a:p>
      </dgm:t>
    </dgm:pt>
    <dgm:pt modelId="{56FF684F-C76A-4933-9CD4-D3361EE46928}" type="sibTrans" cxnId="{D8B12605-148F-4F43-93E9-D7753FFAD559}">
      <dgm:prSet/>
      <dgm:spPr/>
      <dgm:t>
        <a:bodyPr/>
        <a:lstStyle/>
        <a:p>
          <a:endParaRPr lang="ru-RU"/>
        </a:p>
      </dgm:t>
    </dgm:pt>
    <dgm:pt modelId="{B0F9E347-1B8A-4197-877C-3F58D1D81DA7}" type="pres">
      <dgm:prSet presAssocID="{64F4769E-400B-450E-ACC6-46B5BCDA1B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CEE04B-B5C8-4253-B995-9EF6FB3596AF}" type="pres">
      <dgm:prSet presAssocID="{A9BC56B5-CA7E-4851-A9F1-8D2150FF4D2B}" presName="parentLin" presStyleCnt="0"/>
      <dgm:spPr/>
    </dgm:pt>
    <dgm:pt modelId="{30795797-2648-48A0-9AF8-F8529807C160}" type="pres">
      <dgm:prSet presAssocID="{A9BC56B5-CA7E-4851-A9F1-8D2150FF4D2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816DDC0-A64F-4373-BE5E-F1322EF93FE8}" type="pres">
      <dgm:prSet presAssocID="{A9BC56B5-CA7E-4851-A9F1-8D2150FF4D2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D4D6A-B6EC-408A-8D7D-A12C10523439}" type="pres">
      <dgm:prSet presAssocID="{A9BC56B5-CA7E-4851-A9F1-8D2150FF4D2B}" presName="negativeSpace" presStyleCnt="0"/>
      <dgm:spPr/>
    </dgm:pt>
    <dgm:pt modelId="{93874DEF-8FC5-4333-A061-62E465BC7262}" type="pres">
      <dgm:prSet presAssocID="{A9BC56B5-CA7E-4851-A9F1-8D2150FF4D2B}" presName="childText" presStyleLbl="conFgAcc1" presStyleIdx="0" presStyleCnt="3">
        <dgm:presLayoutVars>
          <dgm:bulletEnabled val="1"/>
        </dgm:presLayoutVars>
      </dgm:prSet>
      <dgm:spPr/>
    </dgm:pt>
    <dgm:pt modelId="{8C82710E-EA54-49B0-801D-D53C0E7D65C2}" type="pres">
      <dgm:prSet presAssocID="{98FBF122-D311-4DA8-AED7-BFFA1D5C6CD7}" presName="spaceBetweenRectangles" presStyleCnt="0"/>
      <dgm:spPr/>
    </dgm:pt>
    <dgm:pt modelId="{3A8B10A2-C318-4B14-AE85-39BC1D9F03CD}" type="pres">
      <dgm:prSet presAssocID="{B12C9931-EB58-40EF-975F-52AFB7F5A531}" presName="parentLin" presStyleCnt="0"/>
      <dgm:spPr/>
    </dgm:pt>
    <dgm:pt modelId="{E513E0C6-578D-47DE-947B-FDB71B3A6528}" type="pres">
      <dgm:prSet presAssocID="{B12C9931-EB58-40EF-975F-52AFB7F5A53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B5BF82F-CE44-4B70-AD2E-FCB4621A6711}" type="pres">
      <dgm:prSet presAssocID="{B12C9931-EB58-40EF-975F-52AFB7F5A53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8F91D-A9E6-494F-B663-99054ACC64F0}" type="pres">
      <dgm:prSet presAssocID="{B12C9931-EB58-40EF-975F-52AFB7F5A531}" presName="negativeSpace" presStyleCnt="0"/>
      <dgm:spPr/>
    </dgm:pt>
    <dgm:pt modelId="{DCBDBCE4-C581-4164-ADE2-CCD487C7CB8A}" type="pres">
      <dgm:prSet presAssocID="{B12C9931-EB58-40EF-975F-52AFB7F5A531}" presName="childText" presStyleLbl="conFgAcc1" presStyleIdx="1" presStyleCnt="3">
        <dgm:presLayoutVars>
          <dgm:bulletEnabled val="1"/>
        </dgm:presLayoutVars>
      </dgm:prSet>
      <dgm:spPr/>
    </dgm:pt>
    <dgm:pt modelId="{0E5C77A3-D443-46A4-A36A-300405FBC991}" type="pres">
      <dgm:prSet presAssocID="{F615BA3C-ABB7-4E00-90C0-1E4465D0A743}" presName="spaceBetweenRectangles" presStyleCnt="0"/>
      <dgm:spPr/>
    </dgm:pt>
    <dgm:pt modelId="{27BBB9A5-E942-442C-B71D-324516E53E4B}" type="pres">
      <dgm:prSet presAssocID="{B10FBA32-9EBA-40AE-A110-29136DAF9B68}" presName="parentLin" presStyleCnt="0"/>
      <dgm:spPr/>
    </dgm:pt>
    <dgm:pt modelId="{61D29549-E2E1-4650-8459-87910BBC976F}" type="pres">
      <dgm:prSet presAssocID="{B10FBA32-9EBA-40AE-A110-29136DAF9B6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DCC298D-0F57-4129-9A62-11699DB3C13C}" type="pres">
      <dgm:prSet presAssocID="{B10FBA32-9EBA-40AE-A110-29136DAF9B6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BB394-9605-4FF8-ABA7-5B7EB58DE078}" type="pres">
      <dgm:prSet presAssocID="{B10FBA32-9EBA-40AE-A110-29136DAF9B68}" presName="negativeSpace" presStyleCnt="0"/>
      <dgm:spPr/>
    </dgm:pt>
    <dgm:pt modelId="{94C2E5D4-95D6-4635-9808-3E2BE4FB56A7}" type="pres">
      <dgm:prSet presAssocID="{B10FBA32-9EBA-40AE-A110-29136DAF9B6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E822FCD-84BC-42A4-82B3-B9B28EEA9D83}" type="presOf" srcId="{B12C9931-EB58-40EF-975F-52AFB7F5A531}" destId="{E513E0C6-578D-47DE-947B-FDB71B3A6528}" srcOrd="0" destOrd="0" presId="urn:microsoft.com/office/officeart/2005/8/layout/list1"/>
    <dgm:cxn modelId="{0477AB91-3736-4915-90DC-9BF2F33B8CF3}" type="presOf" srcId="{64F4769E-400B-450E-ACC6-46B5BCDA1B13}" destId="{B0F9E347-1B8A-4197-877C-3F58D1D81DA7}" srcOrd="0" destOrd="0" presId="urn:microsoft.com/office/officeart/2005/8/layout/list1"/>
    <dgm:cxn modelId="{D8B12605-148F-4F43-93E9-D7753FFAD559}" srcId="{64F4769E-400B-450E-ACC6-46B5BCDA1B13}" destId="{B10FBA32-9EBA-40AE-A110-29136DAF9B68}" srcOrd="2" destOrd="0" parTransId="{90EC9C41-03CE-4DAF-B104-CC344EEA89FC}" sibTransId="{56FF684F-C76A-4933-9CD4-D3361EE46928}"/>
    <dgm:cxn modelId="{C4F9CE8B-CECB-4987-A836-0B1A4CE131CB}" type="presOf" srcId="{B10FBA32-9EBA-40AE-A110-29136DAF9B68}" destId="{61D29549-E2E1-4650-8459-87910BBC976F}" srcOrd="0" destOrd="0" presId="urn:microsoft.com/office/officeart/2005/8/layout/list1"/>
    <dgm:cxn modelId="{928C6EAC-6FD9-4080-AC34-3810C67003BF}" type="presOf" srcId="{A9BC56B5-CA7E-4851-A9F1-8D2150FF4D2B}" destId="{1816DDC0-A64F-4373-BE5E-F1322EF93FE8}" srcOrd="1" destOrd="0" presId="urn:microsoft.com/office/officeart/2005/8/layout/list1"/>
    <dgm:cxn modelId="{9947C7D0-7E45-4E1D-846C-BE79E7128C93}" srcId="{64F4769E-400B-450E-ACC6-46B5BCDA1B13}" destId="{A9BC56B5-CA7E-4851-A9F1-8D2150FF4D2B}" srcOrd="0" destOrd="0" parTransId="{940AE3BE-156A-4146-B89B-C6A3F5AD2C13}" sibTransId="{98FBF122-D311-4DA8-AED7-BFFA1D5C6CD7}"/>
    <dgm:cxn modelId="{015619DE-366B-47A2-946F-3CFC48523ABD}" type="presOf" srcId="{B10FBA32-9EBA-40AE-A110-29136DAF9B68}" destId="{CDCC298D-0F57-4129-9A62-11699DB3C13C}" srcOrd="1" destOrd="0" presId="urn:microsoft.com/office/officeart/2005/8/layout/list1"/>
    <dgm:cxn modelId="{D9A3A279-79A6-4F4D-8FD8-EF339EE2A28A}" srcId="{64F4769E-400B-450E-ACC6-46B5BCDA1B13}" destId="{B12C9931-EB58-40EF-975F-52AFB7F5A531}" srcOrd="1" destOrd="0" parTransId="{2AF42F6F-5F73-48BF-A04B-3B302F6F5953}" sibTransId="{F615BA3C-ABB7-4E00-90C0-1E4465D0A743}"/>
    <dgm:cxn modelId="{6EB800CF-585C-46CD-B4CF-4E4FA74C7955}" type="presOf" srcId="{B12C9931-EB58-40EF-975F-52AFB7F5A531}" destId="{4B5BF82F-CE44-4B70-AD2E-FCB4621A6711}" srcOrd="1" destOrd="0" presId="urn:microsoft.com/office/officeart/2005/8/layout/list1"/>
    <dgm:cxn modelId="{77DD0200-4262-4435-B6D6-08D43380203B}" type="presOf" srcId="{A9BC56B5-CA7E-4851-A9F1-8D2150FF4D2B}" destId="{30795797-2648-48A0-9AF8-F8529807C160}" srcOrd="0" destOrd="0" presId="urn:microsoft.com/office/officeart/2005/8/layout/list1"/>
    <dgm:cxn modelId="{EE33A529-3245-40B5-BFD8-5387CCA8A022}" type="presParOf" srcId="{B0F9E347-1B8A-4197-877C-3F58D1D81DA7}" destId="{D1CEE04B-B5C8-4253-B995-9EF6FB3596AF}" srcOrd="0" destOrd="0" presId="urn:microsoft.com/office/officeart/2005/8/layout/list1"/>
    <dgm:cxn modelId="{8BDCF59E-1BDB-4CF8-A8D2-EE6A770D23E9}" type="presParOf" srcId="{D1CEE04B-B5C8-4253-B995-9EF6FB3596AF}" destId="{30795797-2648-48A0-9AF8-F8529807C160}" srcOrd="0" destOrd="0" presId="urn:microsoft.com/office/officeart/2005/8/layout/list1"/>
    <dgm:cxn modelId="{0B757415-6B85-4273-BD8B-95E262E4AA57}" type="presParOf" srcId="{D1CEE04B-B5C8-4253-B995-9EF6FB3596AF}" destId="{1816DDC0-A64F-4373-BE5E-F1322EF93FE8}" srcOrd="1" destOrd="0" presId="urn:microsoft.com/office/officeart/2005/8/layout/list1"/>
    <dgm:cxn modelId="{09F2F78A-A2EC-438C-8A30-0C2750353D10}" type="presParOf" srcId="{B0F9E347-1B8A-4197-877C-3F58D1D81DA7}" destId="{73BD4D6A-B6EC-408A-8D7D-A12C10523439}" srcOrd="1" destOrd="0" presId="urn:microsoft.com/office/officeart/2005/8/layout/list1"/>
    <dgm:cxn modelId="{17C96540-3CF3-4B0D-A1BA-1AB048DDC7D4}" type="presParOf" srcId="{B0F9E347-1B8A-4197-877C-3F58D1D81DA7}" destId="{93874DEF-8FC5-4333-A061-62E465BC7262}" srcOrd="2" destOrd="0" presId="urn:microsoft.com/office/officeart/2005/8/layout/list1"/>
    <dgm:cxn modelId="{6D167055-089D-4F20-A98C-A8D22808448F}" type="presParOf" srcId="{B0F9E347-1B8A-4197-877C-3F58D1D81DA7}" destId="{8C82710E-EA54-49B0-801D-D53C0E7D65C2}" srcOrd="3" destOrd="0" presId="urn:microsoft.com/office/officeart/2005/8/layout/list1"/>
    <dgm:cxn modelId="{2EF86C7A-7CFD-48A2-9718-E63292D9288D}" type="presParOf" srcId="{B0F9E347-1B8A-4197-877C-3F58D1D81DA7}" destId="{3A8B10A2-C318-4B14-AE85-39BC1D9F03CD}" srcOrd="4" destOrd="0" presId="urn:microsoft.com/office/officeart/2005/8/layout/list1"/>
    <dgm:cxn modelId="{8BA27B5A-3B95-4110-BDEB-60A609809244}" type="presParOf" srcId="{3A8B10A2-C318-4B14-AE85-39BC1D9F03CD}" destId="{E513E0C6-578D-47DE-947B-FDB71B3A6528}" srcOrd="0" destOrd="0" presId="urn:microsoft.com/office/officeart/2005/8/layout/list1"/>
    <dgm:cxn modelId="{3D8076F7-9CC2-4E41-B655-3DBF817DD64E}" type="presParOf" srcId="{3A8B10A2-C318-4B14-AE85-39BC1D9F03CD}" destId="{4B5BF82F-CE44-4B70-AD2E-FCB4621A6711}" srcOrd="1" destOrd="0" presId="urn:microsoft.com/office/officeart/2005/8/layout/list1"/>
    <dgm:cxn modelId="{8FF9DB12-DF08-4DD0-9058-9CD79C459B95}" type="presParOf" srcId="{B0F9E347-1B8A-4197-877C-3F58D1D81DA7}" destId="{3D18F91D-A9E6-494F-B663-99054ACC64F0}" srcOrd="5" destOrd="0" presId="urn:microsoft.com/office/officeart/2005/8/layout/list1"/>
    <dgm:cxn modelId="{58A96D84-4E64-489B-976C-9F480BC9F10E}" type="presParOf" srcId="{B0F9E347-1B8A-4197-877C-3F58D1D81DA7}" destId="{DCBDBCE4-C581-4164-ADE2-CCD487C7CB8A}" srcOrd="6" destOrd="0" presId="urn:microsoft.com/office/officeart/2005/8/layout/list1"/>
    <dgm:cxn modelId="{BB64CD0A-4CD5-4ECE-A9E2-AE9B39738E8D}" type="presParOf" srcId="{B0F9E347-1B8A-4197-877C-3F58D1D81DA7}" destId="{0E5C77A3-D443-46A4-A36A-300405FBC991}" srcOrd="7" destOrd="0" presId="urn:microsoft.com/office/officeart/2005/8/layout/list1"/>
    <dgm:cxn modelId="{D0EF050F-2E20-4E98-9056-CE3D05772AF4}" type="presParOf" srcId="{B0F9E347-1B8A-4197-877C-3F58D1D81DA7}" destId="{27BBB9A5-E942-442C-B71D-324516E53E4B}" srcOrd="8" destOrd="0" presId="urn:microsoft.com/office/officeart/2005/8/layout/list1"/>
    <dgm:cxn modelId="{555BD31F-AEF4-4951-A231-DD4CCE80B6E3}" type="presParOf" srcId="{27BBB9A5-E942-442C-B71D-324516E53E4B}" destId="{61D29549-E2E1-4650-8459-87910BBC976F}" srcOrd="0" destOrd="0" presId="urn:microsoft.com/office/officeart/2005/8/layout/list1"/>
    <dgm:cxn modelId="{6F29A00E-6C9F-43D4-BDE8-B41CA6341036}" type="presParOf" srcId="{27BBB9A5-E942-442C-B71D-324516E53E4B}" destId="{CDCC298D-0F57-4129-9A62-11699DB3C13C}" srcOrd="1" destOrd="0" presId="urn:microsoft.com/office/officeart/2005/8/layout/list1"/>
    <dgm:cxn modelId="{96AA8477-11AC-4348-8910-FDAFB69BADD8}" type="presParOf" srcId="{B0F9E347-1B8A-4197-877C-3F58D1D81DA7}" destId="{0BDBB394-9605-4FF8-ABA7-5B7EB58DE078}" srcOrd="9" destOrd="0" presId="urn:microsoft.com/office/officeart/2005/8/layout/list1"/>
    <dgm:cxn modelId="{5810C717-853D-410E-8C88-88C78B0FB42E}" type="presParOf" srcId="{B0F9E347-1B8A-4197-877C-3F58D1D81DA7}" destId="{94C2E5D4-95D6-4635-9808-3E2BE4FB56A7}" srcOrd="1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3BE0D6-CAFE-4F20-AB63-5CA38E0741C6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FA65620C-A706-41F1-A262-4E5998EEC9F9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формировать навыки начального технического моделирования посредством конструирования  и ручного труда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7D761DE-A034-4158-ABA4-D280781328F7}" type="parTrans" cxnId="{72687D90-35B0-4E88-92A7-93B681AE86CA}">
      <dgm:prSet/>
      <dgm:spPr/>
      <dgm:t>
        <a:bodyPr/>
        <a:lstStyle/>
        <a:p>
          <a:endParaRPr lang="ru-RU"/>
        </a:p>
      </dgm:t>
    </dgm:pt>
    <dgm:pt modelId="{C40F2F8F-1329-4C66-9F51-98C995068CC5}" type="sibTrans" cxnId="{72687D90-35B0-4E88-92A7-93B681AE86CA}">
      <dgm:prSet/>
      <dgm:spPr/>
      <dgm:t>
        <a:bodyPr/>
        <a:lstStyle/>
        <a:p>
          <a:endParaRPr lang="ru-RU"/>
        </a:p>
      </dgm:t>
    </dgm:pt>
    <dgm:pt modelId="{A4A99002-8254-4A53-836D-B6F598971D9B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формировать навыки безопасного поведения и экономного подхода к ресурсам;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D82C79-DE4C-4A3B-BAE6-371866A430FC}" type="parTrans" cxnId="{C36DAA2E-9AD5-475F-A4B7-6D25484E3EB1}">
      <dgm:prSet/>
      <dgm:spPr/>
      <dgm:t>
        <a:bodyPr/>
        <a:lstStyle/>
        <a:p>
          <a:endParaRPr lang="ru-RU"/>
        </a:p>
      </dgm:t>
    </dgm:pt>
    <dgm:pt modelId="{96C92196-7957-49B1-8DF9-8A670623AD18}" type="sibTrans" cxnId="{C36DAA2E-9AD5-475F-A4B7-6D25484E3EB1}">
      <dgm:prSet/>
      <dgm:spPr/>
      <dgm:t>
        <a:bodyPr/>
        <a:lstStyle/>
        <a:p>
          <a:endParaRPr lang="ru-RU"/>
        </a:p>
      </dgm:t>
    </dgm:pt>
    <dgm:pt modelId="{7599F711-BE92-4EF7-AED4-A142DBD95274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воспитывать элементарные навыки безопасного поведения в быту при обращении с электроприборами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9BC5681-6A99-411D-8F81-22E76EC24F39}" type="parTrans" cxnId="{ABA4030C-5A03-473F-AD32-9595776E3FEA}">
      <dgm:prSet/>
      <dgm:spPr/>
      <dgm:t>
        <a:bodyPr/>
        <a:lstStyle/>
        <a:p>
          <a:endParaRPr lang="ru-RU"/>
        </a:p>
      </dgm:t>
    </dgm:pt>
    <dgm:pt modelId="{C27FCA7C-39B8-4007-ACE7-C27B0CF92332}" type="sibTrans" cxnId="{ABA4030C-5A03-473F-AD32-9595776E3FEA}">
      <dgm:prSet/>
      <dgm:spPr/>
      <dgm:t>
        <a:bodyPr/>
        <a:lstStyle/>
        <a:p>
          <a:endParaRPr lang="ru-RU"/>
        </a:p>
      </dgm:t>
    </dgm:pt>
    <dgm:pt modelId="{9B932DC6-14B4-402B-8B8F-AA2DD926F04D}" type="pres">
      <dgm:prSet presAssocID="{8B3BE0D6-CAFE-4F20-AB63-5CA38E0741C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8EB4EFB-0637-40F5-92C2-3A979B2AB027}" type="pres">
      <dgm:prSet presAssocID="{FA65620C-A706-41F1-A262-4E5998EEC9F9}" presName="gear1" presStyleLbl="node1" presStyleIdx="0" presStyleCnt="3" custLinFactNeighborX="3581" custLinFactNeighborY="-100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ABAEE-0B25-4607-AF27-6DCE3D7C8F97}" type="pres">
      <dgm:prSet presAssocID="{FA65620C-A706-41F1-A262-4E5998EEC9F9}" presName="gear1srcNode" presStyleLbl="node1" presStyleIdx="0" presStyleCnt="3"/>
      <dgm:spPr/>
      <dgm:t>
        <a:bodyPr/>
        <a:lstStyle/>
        <a:p>
          <a:endParaRPr lang="ru-RU"/>
        </a:p>
      </dgm:t>
    </dgm:pt>
    <dgm:pt modelId="{5A32107B-4E4D-402F-BB6F-7A227C2A4CC0}" type="pres">
      <dgm:prSet presAssocID="{FA65620C-A706-41F1-A262-4E5998EEC9F9}" presName="gear1dstNode" presStyleLbl="node1" presStyleIdx="0" presStyleCnt="3"/>
      <dgm:spPr/>
      <dgm:t>
        <a:bodyPr/>
        <a:lstStyle/>
        <a:p>
          <a:endParaRPr lang="ru-RU"/>
        </a:p>
      </dgm:t>
    </dgm:pt>
    <dgm:pt modelId="{2CE38A43-AD1F-4044-AE23-6CC0F85D7361}" type="pres">
      <dgm:prSet presAssocID="{A4A99002-8254-4A53-836D-B6F598971D9B}" presName="gear2" presStyleLbl="node1" presStyleIdx="1" presStyleCnt="3" custScaleX="134697" custScaleY="131490" custLinFactNeighborX="-22727" custLinFactNeighborY="192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04394-807A-487C-9CDD-A487FED7BDEC}" type="pres">
      <dgm:prSet presAssocID="{A4A99002-8254-4A53-836D-B6F598971D9B}" presName="gear2srcNode" presStyleLbl="node1" presStyleIdx="1" presStyleCnt="3"/>
      <dgm:spPr/>
      <dgm:t>
        <a:bodyPr/>
        <a:lstStyle/>
        <a:p>
          <a:endParaRPr lang="ru-RU"/>
        </a:p>
      </dgm:t>
    </dgm:pt>
    <dgm:pt modelId="{BDA57171-B585-4E0E-BF08-50FC95ACADB1}" type="pres">
      <dgm:prSet presAssocID="{A4A99002-8254-4A53-836D-B6F598971D9B}" presName="gear2dstNode" presStyleLbl="node1" presStyleIdx="1" presStyleCnt="3"/>
      <dgm:spPr/>
      <dgm:t>
        <a:bodyPr/>
        <a:lstStyle/>
        <a:p>
          <a:endParaRPr lang="ru-RU"/>
        </a:p>
      </dgm:t>
    </dgm:pt>
    <dgm:pt modelId="{92D2C341-909D-418E-8395-629E6670654F}" type="pres">
      <dgm:prSet presAssocID="{7599F711-BE92-4EF7-AED4-A142DBD95274}" presName="gear3" presStyleLbl="node1" presStyleIdx="2" presStyleCnt="3" custScaleX="154071" custScaleY="149979" custLinFactNeighborX="6880" custLinFactNeighborY="-3041"/>
      <dgm:spPr/>
      <dgm:t>
        <a:bodyPr/>
        <a:lstStyle/>
        <a:p>
          <a:endParaRPr lang="ru-RU"/>
        </a:p>
      </dgm:t>
    </dgm:pt>
    <dgm:pt modelId="{CF09292E-67D0-479C-835D-56B6E45077F7}" type="pres">
      <dgm:prSet presAssocID="{7599F711-BE92-4EF7-AED4-A142DBD9527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6B5EF2-5E40-42C9-9220-C59DE3A80111}" type="pres">
      <dgm:prSet presAssocID="{7599F711-BE92-4EF7-AED4-A142DBD95274}" presName="gear3srcNode" presStyleLbl="node1" presStyleIdx="2" presStyleCnt="3"/>
      <dgm:spPr/>
      <dgm:t>
        <a:bodyPr/>
        <a:lstStyle/>
        <a:p>
          <a:endParaRPr lang="ru-RU"/>
        </a:p>
      </dgm:t>
    </dgm:pt>
    <dgm:pt modelId="{962F9D99-53CC-44F1-A0BD-E34318F74AED}" type="pres">
      <dgm:prSet presAssocID="{7599F711-BE92-4EF7-AED4-A142DBD95274}" presName="gear3dstNode" presStyleLbl="node1" presStyleIdx="2" presStyleCnt="3"/>
      <dgm:spPr/>
      <dgm:t>
        <a:bodyPr/>
        <a:lstStyle/>
        <a:p>
          <a:endParaRPr lang="ru-RU"/>
        </a:p>
      </dgm:t>
    </dgm:pt>
    <dgm:pt modelId="{22E44D32-D215-4778-BC23-37DEF5316167}" type="pres">
      <dgm:prSet presAssocID="{C40F2F8F-1329-4C66-9F51-98C995068CC5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A4623C68-BC45-4C26-94DB-C898A31286DC}" type="pres">
      <dgm:prSet presAssocID="{96C92196-7957-49B1-8DF9-8A670623AD18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EBBF2DA5-C48E-4B70-9767-848E3BD80D90}" type="pres">
      <dgm:prSet presAssocID="{C27FCA7C-39B8-4007-ACE7-C27B0CF92332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B3AC729E-6408-44DE-A025-B9AC6C5D10E4}" type="presOf" srcId="{C27FCA7C-39B8-4007-ACE7-C27B0CF92332}" destId="{EBBF2DA5-C48E-4B70-9767-848E3BD80D90}" srcOrd="0" destOrd="0" presId="urn:microsoft.com/office/officeart/2005/8/layout/gear1"/>
    <dgm:cxn modelId="{5D684BC6-E00A-44AA-991F-F51C67233287}" type="presOf" srcId="{FA65620C-A706-41F1-A262-4E5998EEC9F9}" destId="{5A32107B-4E4D-402F-BB6F-7A227C2A4CC0}" srcOrd="2" destOrd="0" presId="urn:microsoft.com/office/officeart/2005/8/layout/gear1"/>
    <dgm:cxn modelId="{B6367BB2-AAA2-44BA-9286-D12363661FC7}" type="presOf" srcId="{A4A99002-8254-4A53-836D-B6F598971D9B}" destId="{BDA57171-B585-4E0E-BF08-50FC95ACADB1}" srcOrd="2" destOrd="0" presId="urn:microsoft.com/office/officeart/2005/8/layout/gear1"/>
    <dgm:cxn modelId="{3E7F3B72-CBD3-4480-820E-53A559D576D6}" type="presOf" srcId="{96C92196-7957-49B1-8DF9-8A670623AD18}" destId="{A4623C68-BC45-4C26-94DB-C898A31286DC}" srcOrd="0" destOrd="0" presId="urn:microsoft.com/office/officeart/2005/8/layout/gear1"/>
    <dgm:cxn modelId="{72687D90-35B0-4E88-92A7-93B681AE86CA}" srcId="{8B3BE0D6-CAFE-4F20-AB63-5CA38E0741C6}" destId="{FA65620C-A706-41F1-A262-4E5998EEC9F9}" srcOrd="0" destOrd="0" parTransId="{C7D761DE-A034-4158-ABA4-D280781328F7}" sibTransId="{C40F2F8F-1329-4C66-9F51-98C995068CC5}"/>
    <dgm:cxn modelId="{93A40708-6A53-412A-8A06-C318A4C9B431}" type="presOf" srcId="{7599F711-BE92-4EF7-AED4-A142DBD95274}" destId="{962F9D99-53CC-44F1-A0BD-E34318F74AED}" srcOrd="3" destOrd="0" presId="urn:microsoft.com/office/officeart/2005/8/layout/gear1"/>
    <dgm:cxn modelId="{84D694EE-5FEF-475E-A689-013B65283519}" type="presOf" srcId="{FA65620C-A706-41F1-A262-4E5998EEC9F9}" destId="{287ABAEE-0B25-4607-AF27-6DCE3D7C8F97}" srcOrd="1" destOrd="0" presId="urn:microsoft.com/office/officeart/2005/8/layout/gear1"/>
    <dgm:cxn modelId="{6AACA83E-1E9E-4C13-98A0-155EB6F26496}" type="presOf" srcId="{7599F711-BE92-4EF7-AED4-A142DBD95274}" destId="{C86B5EF2-5E40-42C9-9220-C59DE3A80111}" srcOrd="2" destOrd="0" presId="urn:microsoft.com/office/officeart/2005/8/layout/gear1"/>
    <dgm:cxn modelId="{F57BA8C6-E9D1-4616-A418-EE868A9653B5}" type="presOf" srcId="{A4A99002-8254-4A53-836D-B6F598971D9B}" destId="{81E04394-807A-487C-9CDD-A487FED7BDEC}" srcOrd="1" destOrd="0" presId="urn:microsoft.com/office/officeart/2005/8/layout/gear1"/>
    <dgm:cxn modelId="{7DEBA4E0-C84B-4468-B8F3-29B05CAECC34}" type="presOf" srcId="{C40F2F8F-1329-4C66-9F51-98C995068CC5}" destId="{22E44D32-D215-4778-BC23-37DEF5316167}" srcOrd="0" destOrd="0" presId="urn:microsoft.com/office/officeart/2005/8/layout/gear1"/>
    <dgm:cxn modelId="{AB0874A1-EAF9-4A37-88FC-871E337FEC89}" type="presOf" srcId="{8B3BE0D6-CAFE-4F20-AB63-5CA38E0741C6}" destId="{9B932DC6-14B4-402B-8B8F-AA2DD926F04D}" srcOrd="0" destOrd="0" presId="urn:microsoft.com/office/officeart/2005/8/layout/gear1"/>
    <dgm:cxn modelId="{EDEA3BCA-4608-4219-A959-71ED18EA8C62}" type="presOf" srcId="{7599F711-BE92-4EF7-AED4-A142DBD95274}" destId="{92D2C341-909D-418E-8395-629E6670654F}" srcOrd="0" destOrd="0" presId="urn:microsoft.com/office/officeart/2005/8/layout/gear1"/>
    <dgm:cxn modelId="{C36DAA2E-9AD5-475F-A4B7-6D25484E3EB1}" srcId="{8B3BE0D6-CAFE-4F20-AB63-5CA38E0741C6}" destId="{A4A99002-8254-4A53-836D-B6F598971D9B}" srcOrd="1" destOrd="0" parTransId="{55D82C79-DE4C-4A3B-BAE6-371866A430FC}" sibTransId="{96C92196-7957-49B1-8DF9-8A670623AD18}"/>
    <dgm:cxn modelId="{38122052-EB95-4F19-B3D9-BD3A842DDD96}" type="presOf" srcId="{A4A99002-8254-4A53-836D-B6F598971D9B}" destId="{2CE38A43-AD1F-4044-AE23-6CC0F85D7361}" srcOrd="0" destOrd="0" presId="urn:microsoft.com/office/officeart/2005/8/layout/gear1"/>
    <dgm:cxn modelId="{27343972-D49F-45AF-9B75-6F1AA33F18A2}" type="presOf" srcId="{FA65620C-A706-41F1-A262-4E5998EEC9F9}" destId="{58EB4EFB-0637-40F5-92C2-3A979B2AB027}" srcOrd="0" destOrd="0" presId="urn:microsoft.com/office/officeart/2005/8/layout/gear1"/>
    <dgm:cxn modelId="{ABA4030C-5A03-473F-AD32-9595776E3FEA}" srcId="{8B3BE0D6-CAFE-4F20-AB63-5CA38E0741C6}" destId="{7599F711-BE92-4EF7-AED4-A142DBD95274}" srcOrd="2" destOrd="0" parTransId="{F9BC5681-6A99-411D-8F81-22E76EC24F39}" sibTransId="{C27FCA7C-39B8-4007-ACE7-C27B0CF92332}"/>
    <dgm:cxn modelId="{B8DDCDA5-F655-4771-9AFB-22EE3726093C}" type="presOf" srcId="{7599F711-BE92-4EF7-AED4-A142DBD95274}" destId="{CF09292E-67D0-479C-835D-56B6E45077F7}" srcOrd="1" destOrd="0" presId="urn:microsoft.com/office/officeart/2005/8/layout/gear1"/>
    <dgm:cxn modelId="{D4B43185-309A-4F69-9C1D-42B73264F9E4}" type="presParOf" srcId="{9B932DC6-14B4-402B-8B8F-AA2DD926F04D}" destId="{58EB4EFB-0637-40F5-92C2-3A979B2AB027}" srcOrd="0" destOrd="0" presId="urn:microsoft.com/office/officeart/2005/8/layout/gear1"/>
    <dgm:cxn modelId="{35628351-1601-4AD5-8F65-0D57560D211B}" type="presParOf" srcId="{9B932DC6-14B4-402B-8B8F-AA2DD926F04D}" destId="{287ABAEE-0B25-4607-AF27-6DCE3D7C8F97}" srcOrd="1" destOrd="0" presId="urn:microsoft.com/office/officeart/2005/8/layout/gear1"/>
    <dgm:cxn modelId="{000A468E-56A2-4290-8030-BF5778F9310D}" type="presParOf" srcId="{9B932DC6-14B4-402B-8B8F-AA2DD926F04D}" destId="{5A32107B-4E4D-402F-BB6F-7A227C2A4CC0}" srcOrd="2" destOrd="0" presId="urn:microsoft.com/office/officeart/2005/8/layout/gear1"/>
    <dgm:cxn modelId="{E1EFD26D-E9CE-401A-9CAA-5BD8D9FA6DEF}" type="presParOf" srcId="{9B932DC6-14B4-402B-8B8F-AA2DD926F04D}" destId="{2CE38A43-AD1F-4044-AE23-6CC0F85D7361}" srcOrd="3" destOrd="0" presId="urn:microsoft.com/office/officeart/2005/8/layout/gear1"/>
    <dgm:cxn modelId="{8B397685-A580-4063-AABB-F37CCCA6539E}" type="presParOf" srcId="{9B932DC6-14B4-402B-8B8F-AA2DD926F04D}" destId="{81E04394-807A-487C-9CDD-A487FED7BDEC}" srcOrd="4" destOrd="0" presId="urn:microsoft.com/office/officeart/2005/8/layout/gear1"/>
    <dgm:cxn modelId="{17AEAD2C-19B4-4419-A867-CB2C5DF6D627}" type="presParOf" srcId="{9B932DC6-14B4-402B-8B8F-AA2DD926F04D}" destId="{BDA57171-B585-4E0E-BF08-50FC95ACADB1}" srcOrd="5" destOrd="0" presId="urn:microsoft.com/office/officeart/2005/8/layout/gear1"/>
    <dgm:cxn modelId="{735530EF-788C-4C83-A6E2-17B21C8DAD12}" type="presParOf" srcId="{9B932DC6-14B4-402B-8B8F-AA2DD926F04D}" destId="{92D2C341-909D-418E-8395-629E6670654F}" srcOrd="6" destOrd="0" presId="urn:microsoft.com/office/officeart/2005/8/layout/gear1"/>
    <dgm:cxn modelId="{B4C28F80-FA82-4BF0-8ED9-BD9CA96FEAC5}" type="presParOf" srcId="{9B932DC6-14B4-402B-8B8F-AA2DD926F04D}" destId="{CF09292E-67D0-479C-835D-56B6E45077F7}" srcOrd="7" destOrd="0" presId="urn:microsoft.com/office/officeart/2005/8/layout/gear1"/>
    <dgm:cxn modelId="{CA01A03E-F111-4D0E-ABDA-60731B526276}" type="presParOf" srcId="{9B932DC6-14B4-402B-8B8F-AA2DD926F04D}" destId="{C86B5EF2-5E40-42C9-9220-C59DE3A80111}" srcOrd="8" destOrd="0" presId="urn:microsoft.com/office/officeart/2005/8/layout/gear1"/>
    <dgm:cxn modelId="{3A7048EF-AB3E-455B-A6D7-D2EAA3BD3A97}" type="presParOf" srcId="{9B932DC6-14B4-402B-8B8F-AA2DD926F04D}" destId="{962F9D99-53CC-44F1-A0BD-E34318F74AED}" srcOrd="9" destOrd="0" presId="urn:microsoft.com/office/officeart/2005/8/layout/gear1"/>
    <dgm:cxn modelId="{FB7B3838-2BC9-4C96-8554-A0FD9FF32034}" type="presParOf" srcId="{9B932DC6-14B4-402B-8B8F-AA2DD926F04D}" destId="{22E44D32-D215-4778-BC23-37DEF5316167}" srcOrd="10" destOrd="0" presId="urn:microsoft.com/office/officeart/2005/8/layout/gear1"/>
    <dgm:cxn modelId="{75877D43-41D8-4009-8EB7-D643DA0B7A9D}" type="presParOf" srcId="{9B932DC6-14B4-402B-8B8F-AA2DD926F04D}" destId="{A4623C68-BC45-4C26-94DB-C898A31286DC}" srcOrd="11" destOrd="0" presId="urn:microsoft.com/office/officeart/2005/8/layout/gear1"/>
    <dgm:cxn modelId="{19D27C27-C2CE-484A-B5D3-B0CA59C39EBE}" type="presParOf" srcId="{9B932DC6-14B4-402B-8B8F-AA2DD926F04D}" destId="{EBBF2DA5-C48E-4B70-9767-848E3BD80D90}" srcOrd="12" destOrd="0" presId="urn:microsoft.com/office/officeart/2005/8/layout/gear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F4769E-400B-450E-ACC6-46B5BCDA1B1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A9BC56B5-CA7E-4851-A9F1-8D2150FF4D2B}">
      <dgm:prSet phldrT="[Текст]" phldr="1"/>
      <dgm:spPr/>
      <dgm:t>
        <a:bodyPr/>
        <a:lstStyle/>
        <a:p>
          <a:endParaRPr lang="ru-RU"/>
        </a:p>
      </dgm:t>
    </dgm:pt>
    <dgm:pt modelId="{940AE3BE-156A-4146-B89B-C6A3F5AD2C13}" type="parTrans" cxnId="{9947C7D0-7E45-4E1D-846C-BE79E7128C93}">
      <dgm:prSet/>
      <dgm:spPr/>
      <dgm:t>
        <a:bodyPr/>
        <a:lstStyle/>
        <a:p>
          <a:endParaRPr lang="ru-RU"/>
        </a:p>
      </dgm:t>
    </dgm:pt>
    <dgm:pt modelId="{98FBF122-D311-4DA8-AED7-BFFA1D5C6CD7}" type="sibTrans" cxnId="{9947C7D0-7E45-4E1D-846C-BE79E7128C93}">
      <dgm:prSet/>
      <dgm:spPr/>
      <dgm:t>
        <a:bodyPr/>
        <a:lstStyle/>
        <a:p>
          <a:endParaRPr lang="ru-RU"/>
        </a:p>
      </dgm:t>
    </dgm:pt>
    <dgm:pt modelId="{B12C9931-EB58-40EF-975F-52AFB7F5A531}">
      <dgm:prSet phldrT="[Текст]" phldr="1"/>
      <dgm:spPr/>
      <dgm:t>
        <a:bodyPr/>
        <a:lstStyle/>
        <a:p>
          <a:endParaRPr lang="ru-RU"/>
        </a:p>
      </dgm:t>
    </dgm:pt>
    <dgm:pt modelId="{2AF42F6F-5F73-48BF-A04B-3B302F6F5953}" type="parTrans" cxnId="{D9A3A279-79A6-4F4D-8FD8-EF339EE2A28A}">
      <dgm:prSet/>
      <dgm:spPr/>
      <dgm:t>
        <a:bodyPr/>
        <a:lstStyle/>
        <a:p>
          <a:endParaRPr lang="ru-RU"/>
        </a:p>
      </dgm:t>
    </dgm:pt>
    <dgm:pt modelId="{F615BA3C-ABB7-4E00-90C0-1E4465D0A743}" type="sibTrans" cxnId="{D9A3A279-79A6-4F4D-8FD8-EF339EE2A28A}">
      <dgm:prSet/>
      <dgm:spPr/>
      <dgm:t>
        <a:bodyPr/>
        <a:lstStyle/>
        <a:p>
          <a:endParaRPr lang="ru-RU"/>
        </a:p>
      </dgm:t>
    </dgm:pt>
    <dgm:pt modelId="{B10FBA32-9EBA-40AE-A110-29136DAF9B68}">
      <dgm:prSet phldrT="[Текст]" phldr="1"/>
      <dgm:spPr/>
      <dgm:t>
        <a:bodyPr/>
        <a:lstStyle/>
        <a:p>
          <a:endParaRPr lang="ru-RU"/>
        </a:p>
      </dgm:t>
    </dgm:pt>
    <dgm:pt modelId="{90EC9C41-03CE-4DAF-B104-CC344EEA89FC}" type="parTrans" cxnId="{D8B12605-148F-4F43-93E9-D7753FFAD559}">
      <dgm:prSet/>
      <dgm:spPr/>
      <dgm:t>
        <a:bodyPr/>
        <a:lstStyle/>
        <a:p>
          <a:endParaRPr lang="ru-RU"/>
        </a:p>
      </dgm:t>
    </dgm:pt>
    <dgm:pt modelId="{56FF684F-C76A-4933-9CD4-D3361EE46928}" type="sibTrans" cxnId="{D8B12605-148F-4F43-93E9-D7753FFAD559}">
      <dgm:prSet/>
      <dgm:spPr/>
      <dgm:t>
        <a:bodyPr/>
        <a:lstStyle/>
        <a:p>
          <a:endParaRPr lang="ru-RU"/>
        </a:p>
      </dgm:t>
    </dgm:pt>
    <dgm:pt modelId="{B0F9E347-1B8A-4197-877C-3F58D1D81DA7}" type="pres">
      <dgm:prSet presAssocID="{64F4769E-400B-450E-ACC6-46B5BCDA1B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CEE04B-B5C8-4253-B995-9EF6FB3596AF}" type="pres">
      <dgm:prSet presAssocID="{A9BC56B5-CA7E-4851-A9F1-8D2150FF4D2B}" presName="parentLin" presStyleCnt="0"/>
      <dgm:spPr/>
    </dgm:pt>
    <dgm:pt modelId="{30795797-2648-48A0-9AF8-F8529807C160}" type="pres">
      <dgm:prSet presAssocID="{A9BC56B5-CA7E-4851-A9F1-8D2150FF4D2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816DDC0-A64F-4373-BE5E-F1322EF93FE8}" type="pres">
      <dgm:prSet presAssocID="{A9BC56B5-CA7E-4851-A9F1-8D2150FF4D2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D4D6A-B6EC-408A-8D7D-A12C10523439}" type="pres">
      <dgm:prSet presAssocID="{A9BC56B5-CA7E-4851-A9F1-8D2150FF4D2B}" presName="negativeSpace" presStyleCnt="0"/>
      <dgm:spPr/>
    </dgm:pt>
    <dgm:pt modelId="{93874DEF-8FC5-4333-A061-62E465BC7262}" type="pres">
      <dgm:prSet presAssocID="{A9BC56B5-CA7E-4851-A9F1-8D2150FF4D2B}" presName="childText" presStyleLbl="conFgAcc1" presStyleIdx="0" presStyleCnt="3">
        <dgm:presLayoutVars>
          <dgm:bulletEnabled val="1"/>
        </dgm:presLayoutVars>
      </dgm:prSet>
      <dgm:spPr/>
    </dgm:pt>
    <dgm:pt modelId="{8C82710E-EA54-49B0-801D-D53C0E7D65C2}" type="pres">
      <dgm:prSet presAssocID="{98FBF122-D311-4DA8-AED7-BFFA1D5C6CD7}" presName="spaceBetweenRectangles" presStyleCnt="0"/>
      <dgm:spPr/>
    </dgm:pt>
    <dgm:pt modelId="{3A8B10A2-C318-4B14-AE85-39BC1D9F03CD}" type="pres">
      <dgm:prSet presAssocID="{B12C9931-EB58-40EF-975F-52AFB7F5A531}" presName="parentLin" presStyleCnt="0"/>
      <dgm:spPr/>
    </dgm:pt>
    <dgm:pt modelId="{E513E0C6-578D-47DE-947B-FDB71B3A6528}" type="pres">
      <dgm:prSet presAssocID="{B12C9931-EB58-40EF-975F-52AFB7F5A53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B5BF82F-CE44-4B70-AD2E-FCB4621A6711}" type="pres">
      <dgm:prSet presAssocID="{B12C9931-EB58-40EF-975F-52AFB7F5A53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8F91D-A9E6-494F-B663-99054ACC64F0}" type="pres">
      <dgm:prSet presAssocID="{B12C9931-EB58-40EF-975F-52AFB7F5A531}" presName="negativeSpace" presStyleCnt="0"/>
      <dgm:spPr/>
    </dgm:pt>
    <dgm:pt modelId="{DCBDBCE4-C581-4164-ADE2-CCD487C7CB8A}" type="pres">
      <dgm:prSet presAssocID="{B12C9931-EB58-40EF-975F-52AFB7F5A531}" presName="childText" presStyleLbl="conFgAcc1" presStyleIdx="1" presStyleCnt="3">
        <dgm:presLayoutVars>
          <dgm:bulletEnabled val="1"/>
        </dgm:presLayoutVars>
      </dgm:prSet>
      <dgm:spPr/>
    </dgm:pt>
    <dgm:pt modelId="{0E5C77A3-D443-46A4-A36A-300405FBC991}" type="pres">
      <dgm:prSet presAssocID="{F615BA3C-ABB7-4E00-90C0-1E4465D0A743}" presName="spaceBetweenRectangles" presStyleCnt="0"/>
      <dgm:spPr/>
    </dgm:pt>
    <dgm:pt modelId="{27BBB9A5-E942-442C-B71D-324516E53E4B}" type="pres">
      <dgm:prSet presAssocID="{B10FBA32-9EBA-40AE-A110-29136DAF9B68}" presName="parentLin" presStyleCnt="0"/>
      <dgm:spPr/>
    </dgm:pt>
    <dgm:pt modelId="{61D29549-E2E1-4650-8459-87910BBC976F}" type="pres">
      <dgm:prSet presAssocID="{B10FBA32-9EBA-40AE-A110-29136DAF9B6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DCC298D-0F57-4129-9A62-11699DB3C13C}" type="pres">
      <dgm:prSet presAssocID="{B10FBA32-9EBA-40AE-A110-29136DAF9B6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BB394-9605-4FF8-ABA7-5B7EB58DE078}" type="pres">
      <dgm:prSet presAssocID="{B10FBA32-9EBA-40AE-A110-29136DAF9B68}" presName="negativeSpace" presStyleCnt="0"/>
      <dgm:spPr/>
    </dgm:pt>
    <dgm:pt modelId="{94C2E5D4-95D6-4635-9808-3E2BE4FB56A7}" type="pres">
      <dgm:prSet presAssocID="{B10FBA32-9EBA-40AE-A110-29136DAF9B6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5C3F57D-A0AC-48F0-8FAC-DCBCE19E5FCF}" type="presOf" srcId="{B10FBA32-9EBA-40AE-A110-29136DAF9B68}" destId="{61D29549-E2E1-4650-8459-87910BBC976F}" srcOrd="0" destOrd="0" presId="urn:microsoft.com/office/officeart/2005/8/layout/list1"/>
    <dgm:cxn modelId="{5F22EBF3-ED23-4AC5-BF70-29607E0FC491}" type="presOf" srcId="{B10FBA32-9EBA-40AE-A110-29136DAF9B68}" destId="{CDCC298D-0F57-4129-9A62-11699DB3C13C}" srcOrd="1" destOrd="0" presId="urn:microsoft.com/office/officeart/2005/8/layout/list1"/>
    <dgm:cxn modelId="{D8B12605-148F-4F43-93E9-D7753FFAD559}" srcId="{64F4769E-400B-450E-ACC6-46B5BCDA1B13}" destId="{B10FBA32-9EBA-40AE-A110-29136DAF9B68}" srcOrd="2" destOrd="0" parTransId="{90EC9C41-03CE-4DAF-B104-CC344EEA89FC}" sibTransId="{56FF684F-C76A-4933-9CD4-D3361EE46928}"/>
    <dgm:cxn modelId="{0CC9AE80-5EFF-4FDB-9515-F6F57973E73F}" type="presOf" srcId="{A9BC56B5-CA7E-4851-A9F1-8D2150FF4D2B}" destId="{30795797-2648-48A0-9AF8-F8529807C160}" srcOrd="0" destOrd="0" presId="urn:microsoft.com/office/officeart/2005/8/layout/list1"/>
    <dgm:cxn modelId="{9947C7D0-7E45-4E1D-846C-BE79E7128C93}" srcId="{64F4769E-400B-450E-ACC6-46B5BCDA1B13}" destId="{A9BC56B5-CA7E-4851-A9F1-8D2150FF4D2B}" srcOrd="0" destOrd="0" parTransId="{940AE3BE-156A-4146-B89B-C6A3F5AD2C13}" sibTransId="{98FBF122-D311-4DA8-AED7-BFFA1D5C6CD7}"/>
    <dgm:cxn modelId="{18EB25A9-1C6B-4E4D-AD47-C8BB9A8ACD83}" type="presOf" srcId="{B12C9931-EB58-40EF-975F-52AFB7F5A531}" destId="{E513E0C6-578D-47DE-947B-FDB71B3A6528}" srcOrd="0" destOrd="0" presId="urn:microsoft.com/office/officeart/2005/8/layout/list1"/>
    <dgm:cxn modelId="{FEA8F97E-2A71-47C9-8F40-B6DBE8A9D3C4}" type="presOf" srcId="{64F4769E-400B-450E-ACC6-46B5BCDA1B13}" destId="{B0F9E347-1B8A-4197-877C-3F58D1D81DA7}" srcOrd="0" destOrd="0" presId="urn:microsoft.com/office/officeart/2005/8/layout/list1"/>
    <dgm:cxn modelId="{672F86FD-2B61-47E0-8A89-616A4B2C183C}" type="presOf" srcId="{A9BC56B5-CA7E-4851-A9F1-8D2150FF4D2B}" destId="{1816DDC0-A64F-4373-BE5E-F1322EF93FE8}" srcOrd="1" destOrd="0" presId="urn:microsoft.com/office/officeart/2005/8/layout/list1"/>
    <dgm:cxn modelId="{D9A3A279-79A6-4F4D-8FD8-EF339EE2A28A}" srcId="{64F4769E-400B-450E-ACC6-46B5BCDA1B13}" destId="{B12C9931-EB58-40EF-975F-52AFB7F5A531}" srcOrd="1" destOrd="0" parTransId="{2AF42F6F-5F73-48BF-A04B-3B302F6F5953}" sibTransId="{F615BA3C-ABB7-4E00-90C0-1E4465D0A743}"/>
    <dgm:cxn modelId="{5A784D09-EAAE-4A34-8ABC-B2A2C535E112}" type="presOf" srcId="{B12C9931-EB58-40EF-975F-52AFB7F5A531}" destId="{4B5BF82F-CE44-4B70-AD2E-FCB4621A6711}" srcOrd="1" destOrd="0" presId="urn:microsoft.com/office/officeart/2005/8/layout/list1"/>
    <dgm:cxn modelId="{D641C22B-E87A-4B46-A8B0-D2A40BA5ACD4}" type="presParOf" srcId="{B0F9E347-1B8A-4197-877C-3F58D1D81DA7}" destId="{D1CEE04B-B5C8-4253-B995-9EF6FB3596AF}" srcOrd="0" destOrd="0" presId="urn:microsoft.com/office/officeart/2005/8/layout/list1"/>
    <dgm:cxn modelId="{F712FF9B-DA97-44D3-8E4C-EA2040AA1704}" type="presParOf" srcId="{D1CEE04B-B5C8-4253-B995-9EF6FB3596AF}" destId="{30795797-2648-48A0-9AF8-F8529807C160}" srcOrd="0" destOrd="0" presId="urn:microsoft.com/office/officeart/2005/8/layout/list1"/>
    <dgm:cxn modelId="{2863F9D8-B828-4B6B-A2A5-443D524DF4EF}" type="presParOf" srcId="{D1CEE04B-B5C8-4253-B995-9EF6FB3596AF}" destId="{1816DDC0-A64F-4373-BE5E-F1322EF93FE8}" srcOrd="1" destOrd="0" presId="urn:microsoft.com/office/officeart/2005/8/layout/list1"/>
    <dgm:cxn modelId="{7B26F5CA-BC48-419B-9559-BC71648D9D35}" type="presParOf" srcId="{B0F9E347-1B8A-4197-877C-3F58D1D81DA7}" destId="{73BD4D6A-B6EC-408A-8D7D-A12C10523439}" srcOrd="1" destOrd="0" presId="urn:microsoft.com/office/officeart/2005/8/layout/list1"/>
    <dgm:cxn modelId="{6EE53B0A-0463-478A-865E-3E108A968D42}" type="presParOf" srcId="{B0F9E347-1B8A-4197-877C-3F58D1D81DA7}" destId="{93874DEF-8FC5-4333-A061-62E465BC7262}" srcOrd="2" destOrd="0" presId="urn:microsoft.com/office/officeart/2005/8/layout/list1"/>
    <dgm:cxn modelId="{015A081F-D1F0-456E-8176-6D9F7D8D25DB}" type="presParOf" srcId="{B0F9E347-1B8A-4197-877C-3F58D1D81DA7}" destId="{8C82710E-EA54-49B0-801D-D53C0E7D65C2}" srcOrd="3" destOrd="0" presId="urn:microsoft.com/office/officeart/2005/8/layout/list1"/>
    <dgm:cxn modelId="{9B048B12-57EB-4697-88FC-12D6D151F358}" type="presParOf" srcId="{B0F9E347-1B8A-4197-877C-3F58D1D81DA7}" destId="{3A8B10A2-C318-4B14-AE85-39BC1D9F03CD}" srcOrd="4" destOrd="0" presId="urn:microsoft.com/office/officeart/2005/8/layout/list1"/>
    <dgm:cxn modelId="{D6C608C8-D69A-4899-9689-04D04A0ADA66}" type="presParOf" srcId="{3A8B10A2-C318-4B14-AE85-39BC1D9F03CD}" destId="{E513E0C6-578D-47DE-947B-FDB71B3A6528}" srcOrd="0" destOrd="0" presId="urn:microsoft.com/office/officeart/2005/8/layout/list1"/>
    <dgm:cxn modelId="{FAD2377E-1637-40F9-9A00-F450A4066109}" type="presParOf" srcId="{3A8B10A2-C318-4B14-AE85-39BC1D9F03CD}" destId="{4B5BF82F-CE44-4B70-AD2E-FCB4621A6711}" srcOrd="1" destOrd="0" presId="urn:microsoft.com/office/officeart/2005/8/layout/list1"/>
    <dgm:cxn modelId="{7A8F9B7A-4981-4865-B3D0-3FFCEE0DBA6A}" type="presParOf" srcId="{B0F9E347-1B8A-4197-877C-3F58D1D81DA7}" destId="{3D18F91D-A9E6-494F-B663-99054ACC64F0}" srcOrd="5" destOrd="0" presId="urn:microsoft.com/office/officeart/2005/8/layout/list1"/>
    <dgm:cxn modelId="{EE044606-EDAB-44EA-B228-1366D41FBD63}" type="presParOf" srcId="{B0F9E347-1B8A-4197-877C-3F58D1D81DA7}" destId="{DCBDBCE4-C581-4164-ADE2-CCD487C7CB8A}" srcOrd="6" destOrd="0" presId="urn:microsoft.com/office/officeart/2005/8/layout/list1"/>
    <dgm:cxn modelId="{B5CE553D-4D0F-405D-9CCA-228A54A35792}" type="presParOf" srcId="{B0F9E347-1B8A-4197-877C-3F58D1D81DA7}" destId="{0E5C77A3-D443-46A4-A36A-300405FBC991}" srcOrd="7" destOrd="0" presId="urn:microsoft.com/office/officeart/2005/8/layout/list1"/>
    <dgm:cxn modelId="{BCD28E67-CC10-44F1-ADC8-9145E39A8D3A}" type="presParOf" srcId="{B0F9E347-1B8A-4197-877C-3F58D1D81DA7}" destId="{27BBB9A5-E942-442C-B71D-324516E53E4B}" srcOrd="8" destOrd="0" presId="urn:microsoft.com/office/officeart/2005/8/layout/list1"/>
    <dgm:cxn modelId="{00629FCE-E9CF-4CB3-821C-B0BC27BD4E01}" type="presParOf" srcId="{27BBB9A5-E942-442C-B71D-324516E53E4B}" destId="{61D29549-E2E1-4650-8459-87910BBC976F}" srcOrd="0" destOrd="0" presId="urn:microsoft.com/office/officeart/2005/8/layout/list1"/>
    <dgm:cxn modelId="{E30E855F-69EF-43B0-9BEB-2D824984FAE7}" type="presParOf" srcId="{27BBB9A5-E942-442C-B71D-324516E53E4B}" destId="{CDCC298D-0F57-4129-9A62-11699DB3C13C}" srcOrd="1" destOrd="0" presId="urn:microsoft.com/office/officeart/2005/8/layout/list1"/>
    <dgm:cxn modelId="{89D4194D-6402-424E-843A-1331515610F4}" type="presParOf" srcId="{B0F9E347-1B8A-4197-877C-3F58D1D81DA7}" destId="{0BDBB394-9605-4FF8-ABA7-5B7EB58DE078}" srcOrd="9" destOrd="0" presId="urn:microsoft.com/office/officeart/2005/8/layout/list1"/>
    <dgm:cxn modelId="{6D1F569E-5D2E-4B0B-A18C-34FD0AED09C8}" type="presParOf" srcId="{B0F9E347-1B8A-4197-877C-3F58D1D81DA7}" destId="{94C2E5D4-95D6-4635-9808-3E2BE4FB56A7}" srcOrd="10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B9080F-C37F-48CC-8C38-81EA5B89A096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C60CF1E-AF64-4890-AA59-4D32604B9B2A}">
      <dgm:prSet phldrT="[Текст]" custT="1"/>
      <dgm:spPr/>
      <dgm:t>
        <a:bodyPr/>
        <a:lstStyle/>
        <a:p>
          <a:r>
            <a:rPr lang="ru-RU" sz="1800" b="1" dirty="0" smtClean="0">
              <a:effectLst/>
              <a:latin typeface="Times New Roman" pitchFamily="18" charset="0"/>
              <a:cs typeface="Times New Roman" pitchFamily="18" charset="0"/>
            </a:rPr>
            <a:t>Знакомство детей с бытовыми  электроприборами</a:t>
          </a:r>
          <a:endParaRPr lang="ru-RU" sz="18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696A503C-DF32-45C4-8D5F-FB95DBEF5791}" type="parTrans" cxnId="{2BCFBDB9-EA51-43A9-9DA7-9EF48A54FA2A}">
      <dgm:prSet/>
      <dgm:spPr/>
      <dgm:t>
        <a:bodyPr/>
        <a:lstStyle/>
        <a:p>
          <a:endParaRPr lang="ru-RU"/>
        </a:p>
      </dgm:t>
    </dgm:pt>
    <dgm:pt modelId="{15301823-3122-4270-A622-0B168176EE68}" type="sibTrans" cxnId="{2BCFBDB9-EA51-43A9-9DA7-9EF48A54FA2A}">
      <dgm:prSet/>
      <dgm:spPr/>
      <dgm:t>
        <a:bodyPr/>
        <a:lstStyle/>
        <a:p>
          <a:endParaRPr lang="ru-RU"/>
        </a:p>
      </dgm:t>
    </dgm:pt>
    <dgm:pt modelId="{00AC1E57-9B50-4BB7-AE8A-AADFBB93BDEE}">
      <dgm:prSet phldrT="[Текст]" custT="1"/>
      <dgm:spPr/>
      <dgm:t>
        <a:bodyPr/>
        <a:lstStyle/>
        <a:p>
          <a:r>
            <a:rPr lang="ru-RU" sz="1800" b="1" dirty="0" smtClean="0">
              <a:effectLst/>
              <a:latin typeface="Times New Roman" pitchFamily="18" charset="0"/>
              <a:cs typeface="Times New Roman" pitchFamily="18" charset="0"/>
            </a:rPr>
            <a:t>Ознакомление детей с общепринятыми символами электричества           и правилами безопасности</a:t>
          </a:r>
          <a:endParaRPr lang="ru-RU" sz="18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15424703-E9CC-4A84-8B31-CBA0DC4B8E5E}" type="parTrans" cxnId="{DF1B3D3D-FF2F-4504-829A-BE8CB789B142}">
      <dgm:prSet/>
      <dgm:spPr/>
      <dgm:t>
        <a:bodyPr/>
        <a:lstStyle/>
        <a:p>
          <a:endParaRPr lang="ru-RU"/>
        </a:p>
      </dgm:t>
    </dgm:pt>
    <dgm:pt modelId="{44DC8F15-D82F-4126-9803-2A7F49B48866}" type="sibTrans" cxnId="{DF1B3D3D-FF2F-4504-829A-BE8CB789B142}">
      <dgm:prSet/>
      <dgm:spPr/>
      <dgm:t>
        <a:bodyPr/>
        <a:lstStyle/>
        <a:p>
          <a:endParaRPr lang="ru-RU"/>
        </a:p>
      </dgm:t>
    </dgm:pt>
    <dgm:pt modelId="{B0D0EF4D-8774-4BD1-B067-73BB2CD34EEA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Тема «Откуда берется электричество?»  «Сила-невидимка»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08F90CB-9641-48CD-B840-37CD94BBB001}" type="parTrans" cxnId="{D77C7A3B-A51B-4794-8D0C-34452666CD67}">
      <dgm:prSet/>
      <dgm:spPr/>
      <dgm:t>
        <a:bodyPr/>
        <a:lstStyle/>
        <a:p>
          <a:endParaRPr lang="ru-RU"/>
        </a:p>
      </dgm:t>
    </dgm:pt>
    <dgm:pt modelId="{DD8984C9-AA1A-4B95-B37F-814C33FF9B64}" type="sibTrans" cxnId="{D77C7A3B-A51B-4794-8D0C-34452666CD67}">
      <dgm:prSet/>
      <dgm:spPr/>
      <dgm:t>
        <a:bodyPr/>
        <a:lstStyle/>
        <a:p>
          <a:endParaRPr lang="ru-RU"/>
        </a:p>
      </dgm:t>
    </dgm:pt>
    <dgm:pt modelId="{4BE10B71-BA23-48A9-AAED-AF41ABE152D6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Учить детей  с помощью электронного конструктора «Знаток»  понимать и читать электрическую схему,  уметь  соединять звенья цепи.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C0C77EB-4E60-4CCF-B033-1EEEEC56EAFA}" type="parTrans" cxnId="{30927974-4F2A-4F9A-AAD8-C39987E082C2}">
      <dgm:prSet/>
      <dgm:spPr/>
      <dgm:t>
        <a:bodyPr/>
        <a:lstStyle/>
        <a:p>
          <a:endParaRPr lang="ru-RU"/>
        </a:p>
      </dgm:t>
    </dgm:pt>
    <dgm:pt modelId="{26064265-DCC9-4E17-ABD8-E8E07CF3A31C}" type="sibTrans" cxnId="{30927974-4F2A-4F9A-AAD8-C39987E082C2}">
      <dgm:prSet/>
      <dgm:spPr/>
      <dgm:t>
        <a:bodyPr/>
        <a:lstStyle/>
        <a:p>
          <a:endParaRPr lang="ru-RU"/>
        </a:p>
      </dgm:t>
    </dgm:pt>
    <dgm:pt modelId="{68154132-1DF5-4C81-BEA5-98C244CEE78D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Познакомить детей с профессией «электрик», дать представление                о значимости этой профессии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A7B2EA7-FF5A-44C7-9E51-A6F7429FDCB0}" type="parTrans" cxnId="{60434140-C3FB-4DC6-A410-D1F22A7672B9}">
      <dgm:prSet/>
      <dgm:spPr/>
      <dgm:t>
        <a:bodyPr/>
        <a:lstStyle/>
        <a:p>
          <a:endParaRPr lang="ru-RU"/>
        </a:p>
      </dgm:t>
    </dgm:pt>
    <dgm:pt modelId="{E90F3C3A-FF86-42B3-9D13-B41698281F7E}" type="sibTrans" cxnId="{60434140-C3FB-4DC6-A410-D1F22A7672B9}">
      <dgm:prSet/>
      <dgm:spPr/>
      <dgm:t>
        <a:bodyPr/>
        <a:lstStyle/>
        <a:p>
          <a:endParaRPr lang="ru-RU"/>
        </a:p>
      </dgm:t>
    </dgm:pt>
    <dgm:pt modelId="{55F10EE4-9C93-4602-A247-E0FBDC3EE101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Игровой музей «О чем мечтают электроники?» или </a:t>
          </a:r>
        </a:p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УЛИЦА ЭЛЕКТРИЧЕСКАЯ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B5E0272-9C88-4C73-A2BD-6D9AB02D5BF5}" type="parTrans" cxnId="{1D2AC847-99B2-4216-9314-572E4E1ED101}">
      <dgm:prSet/>
      <dgm:spPr/>
      <dgm:t>
        <a:bodyPr/>
        <a:lstStyle/>
        <a:p>
          <a:endParaRPr lang="ru-RU"/>
        </a:p>
      </dgm:t>
    </dgm:pt>
    <dgm:pt modelId="{09AEB57D-ECA8-468F-81EB-7EFBFCACD900}" type="sibTrans" cxnId="{1D2AC847-99B2-4216-9314-572E4E1ED101}">
      <dgm:prSet/>
      <dgm:spPr/>
      <dgm:t>
        <a:bodyPr/>
        <a:lstStyle/>
        <a:p>
          <a:endParaRPr lang="ru-RU"/>
        </a:p>
      </dgm:t>
    </dgm:pt>
    <dgm:pt modelId="{43205884-E65E-4CCB-B49A-B42FA96F294B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УРОКИ   ОСТОРОЖНОСТИ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1170C5B-317D-49B4-97B0-FB3FB7FA30C1}" type="parTrans" cxnId="{DF666DE8-5C95-4448-832B-B9C8826F1784}">
      <dgm:prSet/>
      <dgm:spPr/>
    </dgm:pt>
    <dgm:pt modelId="{0EF85E0A-F376-4067-9D15-67EF4CD9081C}" type="sibTrans" cxnId="{DF666DE8-5C95-4448-832B-B9C8826F1784}">
      <dgm:prSet/>
      <dgm:spPr/>
    </dgm:pt>
    <dgm:pt modelId="{2EE2F97C-0343-42D4-88E3-76A8ABDD91F7}" type="pres">
      <dgm:prSet presAssocID="{3BB9080F-C37F-48CC-8C38-81EA5B89A09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5E372C-16A6-48FE-B15C-1A4EC31F48F4}" type="pres">
      <dgm:prSet presAssocID="{4C60CF1E-AF64-4890-AA59-4D32604B9B2A}" presName="parentLin" presStyleCnt="0"/>
      <dgm:spPr/>
    </dgm:pt>
    <dgm:pt modelId="{2BEB7FBD-7D57-46C4-B2F1-342D1908B9A3}" type="pres">
      <dgm:prSet presAssocID="{4C60CF1E-AF64-4890-AA59-4D32604B9B2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DC0ED443-79DA-4F93-89A9-99510122C46A}" type="pres">
      <dgm:prSet presAssocID="{4C60CF1E-AF64-4890-AA59-4D32604B9B2A}" presName="parentText" presStyleLbl="node1" presStyleIdx="0" presStyleCnt="7" custScaleX="1410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888E7-E33D-4073-8FB7-1052F2B69997}" type="pres">
      <dgm:prSet presAssocID="{4C60CF1E-AF64-4890-AA59-4D32604B9B2A}" presName="negativeSpace" presStyleCnt="0"/>
      <dgm:spPr/>
    </dgm:pt>
    <dgm:pt modelId="{53E5C0D5-FB6F-4D18-99F9-8996FCAA66D4}" type="pres">
      <dgm:prSet presAssocID="{4C60CF1E-AF64-4890-AA59-4D32604B9B2A}" presName="childText" presStyleLbl="conFgAcc1" presStyleIdx="0" presStyleCnt="7">
        <dgm:presLayoutVars>
          <dgm:bulletEnabled val="1"/>
        </dgm:presLayoutVars>
      </dgm:prSet>
      <dgm:spPr/>
    </dgm:pt>
    <dgm:pt modelId="{B19039E0-912E-48EB-B408-D0D35AD68004}" type="pres">
      <dgm:prSet presAssocID="{15301823-3122-4270-A622-0B168176EE68}" presName="spaceBetweenRectangles" presStyleCnt="0"/>
      <dgm:spPr/>
    </dgm:pt>
    <dgm:pt modelId="{5971FA5B-886A-48AC-BE9B-807383100DA1}" type="pres">
      <dgm:prSet presAssocID="{00AC1E57-9B50-4BB7-AE8A-AADFBB93BDEE}" presName="parentLin" presStyleCnt="0"/>
      <dgm:spPr/>
    </dgm:pt>
    <dgm:pt modelId="{D299322D-7488-41BF-8596-499C20AF8348}" type="pres">
      <dgm:prSet presAssocID="{00AC1E57-9B50-4BB7-AE8A-AADFBB93BDEE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87A0FD1E-5711-4C7B-9AC1-E8E87D70111C}" type="pres">
      <dgm:prSet presAssocID="{00AC1E57-9B50-4BB7-AE8A-AADFBB93BDEE}" presName="parentText" presStyleLbl="node1" presStyleIdx="1" presStyleCnt="7" custScaleX="1410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A1BCA-DA0D-41B6-A4D9-18B270DBE679}" type="pres">
      <dgm:prSet presAssocID="{00AC1E57-9B50-4BB7-AE8A-AADFBB93BDEE}" presName="negativeSpace" presStyleCnt="0"/>
      <dgm:spPr/>
    </dgm:pt>
    <dgm:pt modelId="{85DEA743-36BA-4925-A1D9-CEE6C30575ED}" type="pres">
      <dgm:prSet presAssocID="{00AC1E57-9B50-4BB7-AE8A-AADFBB93BDEE}" presName="childText" presStyleLbl="conFgAcc1" presStyleIdx="1" presStyleCnt="7">
        <dgm:presLayoutVars>
          <dgm:bulletEnabled val="1"/>
        </dgm:presLayoutVars>
      </dgm:prSet>
      <dgm:spPr/>
    </dgm:pt>
    <dgm:pt modelId="{D3BC9100-F446-42F6-9D24-22E2CBAB875F}" type="pres">
      <dgm:prSet presAssocID="{44DC8F15-D82F-4126-9803-2A7F49B48866}" presName="spaceBetweenRectangles" presStyleCnt="0"/>
      <dgm:spPr/>
    </dgm:pt>
    <dgm:pt modelId="{A26A644D-1916-4391-B816-88FBD5AC9573}" type="pres">
      <dgm:prSet presAssocID="{B0D0EF4D-8774-4BD1-B067-73BB2CD34EEA}" presName="parentLin" presStyleCnt="0"/>
      <dgm:spPr/>
    </dgm:pt>
    <dgm:pt modelId="{04F7080F-57BB-4F75-BE4F-016C3F8A0412}" type="pres">
      <dgm:prSet presAssocID="{B0D0EF4D-8774-4BD1-B067-73BB2CD34EEA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8437F1C6-4A38-4EB7-939A-BD4BC543D00B}" type="pres">
      <dgm:prSet presAssocID="{B0D0EF4D-8774-4BD1-B067-73BB2CD34EEA}" presName="parentText" presStyleLbl="node1" presStyleIdx="2" presStyleCnt="7" custScaleX="1410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964C4-1F70-4B75-8FDB-C4801F3A05BA}" type="pres">
      <dgm:prSet presAssocID="{B0D0EF4D-8774-4BD1-B067-73BB2CD34EEA}" presName="negativeSpace" presStyleCnt="0"/>
      <dgm:spPr/>
    </dgm:pt>
    <dgm:pt modelId="{15760CE1-09AE-4B41-A859-3207F518F2E6}" type="pres">
      <dgm:prSet presAssocID="{B0D0EF4D-8774-4BD1-B067-73BB2CD34EEA}" presName="childText" presStyleLbl="conFgAcc1" presStyleIdx="2" presStyleCnt="7">
        <dgm:presLayoutVars>
          <dgm:bulletEnabled val="1"/>
        </dgm:presLayoutVars>
      </dgm:prSet>
      <dgm:spPr/>
    </dgm:pt>
    <dgm:pt modelId="{D91293FA-CE5C-4F53-BCD1-85F83A85E33B}" type="pres">
      <dgm:prSet presAssocID="{DD8984C9-AA1A-4B95-B37F-814C33FF9B64}" presName="spaceBetweenRectangles" presStyleCnt="0"/>
      <dgm:spPr/>
    </dgm:pt>
    <dgm:pt modelId="{D67C81FA-DBE4-42F8-9886-F81D9E4E93C9}" type="pres">
      <dgm:prSet presAssocID="{43205884-E65E-4CCB-B49A-B42FA96F294B}" presName="parentLin" presStyleCnt="0"/>
      <dgm:spPr/>
    </dgm:pt>
    <dgm:pt modelId="{5CF055F0-D783-41AA-8E95-55DBA86A0FBD}" type="pres">
      <dgm:prSet presAssocID="{43205884-E65E-4CCB-B49A-B42FA96F294B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B8CAF05A-26BA-4D53-B28D-5CE3AB672FE2}" type="pres">
      <dgm:prSet presAssocID="{43205884-E65E-4CCB-B49A-B42FA96F294B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AB1D35-98EB-4803-9357-30AB2C743B28}" type="pres">
      <dgm:prSet presAssocID="{43205884-E65E-4CCB-B49A-B42FA96F294B}" presName="negativeSpace" presStyleCnt="0"/>
      <dgm:spPr/>
    </dgm:pt>
    <dgm:pt modelId="{722636C6-70BC-4912-9BE6-F4EE9B411B40}" type="pres">
      <dgm:prSet presAssocID="{43205884-E65E-4CCB-B49A-B42FA96F294B}" presName="childText" presStyleLbl="conFgAcc1" presStyleIdx="3" presStyleCnt="7">
        <dgm:presLayoutVars>
          <dgm:bulletEnabled val="1"/>
        </dgm:presLayoutVars>
      </dgm:prSet>
      <dgm:spPr/>
    </dgm:pt>
    <dgm:pt modelId="{010B45D6-12E0-4E84-8046-5A688C119E04}" type="pres">
      <dgm:prSet presAssocID="{0EF85E0A-F376-4067-9D15-67EF4CD9081C}" presName="spaceBetweenRectangles" presStyleCnt="0"/>
      <dgm:spPr/>
    </dgm:pt>
    <dgm:pt modelId="{92DB9290-235B-4842-9ED8-114A479BDB84}" type="pres">
      <dgm:prSet presAssocID="{4BE10B71-BA23-48A9-AAED-AF41ABE152D6}" presName="parentLin" presStyleCnt="0"/>
      <dgm:spPr/>
    </dgm:pt>
    <dgm:pt modelId="{FC5AD471-D1A8-4ED1-A443-79B38A4C9010}" type="pres">
      <dgm:prSet presAssocID="{4BE10B71-BA23-48A9-AAED-AF41ABE152D6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4B8211CD-01B3-4197-B32E-3B9E9E873630}" type="pres">
      <dgm:prSet presAssocID="{4BE10B71-BA23-48A9-AAED-AF41ABE152D6}" presName="parentText" presStyleLbl="node1" presStyleIdx="4" presStyleCnt="7" custScaleX="141067" custScaleY="1528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0C813F-C16B-47C1-968D-98F9CA846E1C}" type="pres">
      <dgm:prSet presAssocID="{4BE10B71-BA23-48A9-AAED-AF41ABE152D6}" presName="negativeSpace" presStyleCnt="0"/>
      <dgm:spPr/>
    </dgm:pt>
    <dgm:pt modelId="{D2B6DADA-68BA-41A9-AD4D-CCD75C7922E9}" type="pres">
      <dgm:prSet presAssocID="{4BE10B71-BA23-48A9-AAED-AF41ABE152D6}" presName="childText" presStyleLbl="conFgAcc1" presStyleIdx="4" presStyleCnt="7">
        <dgm:presLayoutVars>
          <dgm:bulletEnabled val="1"/>
        </dgm:presLayoutVars>
      </dgm:prSet>
      <dgm:spPr/>
    </dgm:pt>
    <dgm:pt modelId="{83EF96B0-3BC9-47B5-A9A7-7D00D529C3B8}" type="pres">
      <dgm:prSet presAssocID="{26064265-DCC9-4E17-ABD8-E8E07CF3A31C}" presName="spaceBetweenRectangles" presStyleCnt="0"/>
      <dgm:spPr/>
    </dgm:pt>
    <dgm:pt modelId="{9C1F092C-BD17-461F-80EA-DD87CDBAE77C}" type="pres">
      <dgm:prSet presAssocID="{68154132-1DF5-4C81-BEA5-98C244CEE78D}" presName="parentLin" presStyleCnt="0"/>
      <dgm:spPr/>
    </dgm:pt>
    <dgm:pt modelId="{0D6E23D1-FC8A-46C9-80DD-90093C80BF9A}" type="pres">
      <dgm:prSet presAssocID="{68154132-1DF5-4C81-BEA5-98C244CEE78D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EE7A5F52-44ED-4A50-8C3A-4F663DDE587E}" type="pres">
      <dgm:prSet presAssocID="{68154132-1DF5-4C81-BEA5-98C244CEE78D}" presName="parentText" presStyleLbl="node1" presStyleIdx="5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D3516-D9B6-46E9-9BD9-4744F6997103}" type="pres">
      <dgm:prSet presAssocID="{68154132-1DF5-4C81-BEA5-98C244CEE78D}" presName="negativeSpace" presStyleCnt="0"/>
      <dgm:spPr/>
    </dgm:pt>
    <dgm:pt modelId="{55FFDAD3-30E3-4E04-A1D1-4CB9AC89AA4E}" type="pres">
      <dgm:prSet presAssocID="{68154132-1DF5-4C81-BEA5-98C244CEE78D}" presName="childText" presStyleLbl="conFgAcc1" presStyleIdx="5" presStyleCnt="7">
        <dgm:presLayoutVars>
          <dgm:bulletEnabled val="1"/>
        </dgm:presLayoutVars>
      </dgm:prSet>
      <dgm:spPr/>
    </dgm:pt>
    <dgm:pt modelId="{A6006003-4E23-4726-A7F4-D0CE49D6B241}" type="pres">
      <dgm:prSet presAssocID="{E90F3C3A-FF86-42B3-9D13-B41698281F7E}" presName="spaceBetweenRectangles" presStyleCnt="0"/>
      <dgm:spPr/>
    </dgm:pt>
    <dgm:pt modelId="{E6411EC0-8A70-4E35-9223-EADFB8D1F0DE}" type="pres">
      <dgm:prSet presAssocID="{55F10EE4-9C93-4602-A247-E0FBDC3EE101}" presName="parentLin" presStyleCnt="0"/>
      <dgm:spPr/>
    </dgm:pt>
    <dgm:pt modelId="{DF30E106-798A-4949-B2E9-DCC87DEAD4CB}" type="pres">
      <dgm:prSet presAssocID="{55F10EE4-9C93-4602-A247-E0FBDC3EE101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8AEF022E-C32A-4CD7-B8A0-07F48616C73C}" type="pres">
      <dgm:prSet presAssocID="{55F10EE4-9C93-4602-A247-E0FBDC3EE101}" presName="parentText" presStyleLbl="node1" presStyleIdx="6" presStyleCnt="7" custScaleX="142857" custScaleY="1458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035607-0111-4819-BEC7-B184056500C8}" type="pres">
      <dgm:prSet presAssocID="{55F10EE4-9C93-4602-A247-E0FBDC3EE101}" presName="negativeSpace" presStyleCnt="0"/>
      <dgm:spPr/>
    </dgm:pt>
    <dgm:pt modelId="{B3149ECC-1EBF-4019-B674-974DCE72268A}" type="pres">
      <dgm:prSet presAssocID="{55F10EE4-9C93-4602-A247-E0FBDC3EE101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676A395C-06E8-4994-A517-ECD5EC46A57B}" type="presOf" srcId="{4BE10B71-BA23-48A9-AAED-AF41ABE152D6}" destId="{4B8211CD-01B3-4197-B32E-3B9E9E873630}" srcOrd="1" destOrd="0" presId="urn:microsoft.com/office/officeart/2005/8/layout/list1"/>
    <dgm:cxn modelId="{2BCFBDB9-EA51-43A9-9DA7-9EF48A54FA2A}" srcId="{3BB9080F-C37F-48CC-8C38-81EA5B89A096}" destId="{4C60CF1E-AF64-4890-AA59-4D32604B9B2A}" srcOrd="0" destOrd="0" parTransId="{696A503C-DF32-45C4-8D5F-FB95DBEF5791}" sibTransId="{15301823-3122-4270-A622-0B168176EE68}"/>
    <dgm:cxn modelId="{6CC4E619-C736-4D23-82B2-6E548CD32547}" type="presOf" srcId="{55F10EE4-9C93-4602-A247-E0FBDC3EE101}" destId="{8AEF022E-C32A-4CD7-B8A0-07F48616C73C}" srcOrd="1" destOrd="0" presId="urn:microsoft.com/office/officeart/2005/8/layout/list1"/>
    <dgm:cxn modelId="{5F5EB94D-32FA-4A4E-BE85-0E97CE31744A}" type="presOf" srcId="{4BE10B71-BA23-48A9-AAED-AF41ABE152D6}" destId="{FC5AD471-D1A8-4ED1-A443-79B38A4C9010}" srcOrd="0" destOrd="0" presId="urn:microsoft.com/office/officeart/2005/8/layout/list1"/>
    <dgm:cxn modelId="{30927974-4F2A-4F9A-AAD8-C39987E082C2}" srcId="{3BB9080F-C37F-48CC-8C38-81EA5B89A096}" destId="{4BE10B71-BA23-48A9-AAED-AF41ABE152D6}" srcOrd="4" destOrd="0" parTransId="{6C0C77EB-4E60-4CCF-B033-1EEEEC56EAFA}" sibTransId="{26064265-DCC9-4E17-ABD8-E8E07CF3A31C}"/>
    <dgm:cxn modelId="{41C88C0D-46B6-4FCB-81E0-49EF758637C1}" type="presOf" srcId="{43205884-E65E-4CCB-B49A-B42FA96F294B}" destId="{5CF055F0-D783-41AA-8E95-55DBA86A0FBD}" srcOrd="0" destOrd="0" presId="urn:microsoft.com/office/officeart/2005/8/layout/list1"/>
    <dgm:cxn modelId="{DF1B3D3D-FF2F-4504-829A-BE8CB789B142}" srcId="{3BB9080F-C37F-48CC-8C38-81EA5B89A096}" destId="{00AC1E57-9B50-4BB7-AE8A-AADFBB93BDEE}" srcOrd="1" destOrd="0" parTransId="{15424703-E9CC-4A84-8B31-CBA0DC4B8E5E}" sibTransId="{44DC8F15-D82F-4126-9803-2A7F49B48866}"/>
    <dgm:cxn modelId="{92833CAC-5095-423F-9A70-3188703BDFCA}" type="presOf" srcId="{3BB9080F-C37F-48CC-8C38-81EA5B89A096}" destId="{2EE2F97C-0343-42D4-88E3-76A8ABDD91F7}" srcOrd="0" destOrd="0" presId="urn:microsoft.com/office/officeart/2005/8/layout/list1"/>
    <dgm:cxn modelId="{AF8A5794-FFBD-4FC0-BEDD-390D42E7B8A6}" type="presOf" srcId="{B0D0EF4D-8774-4BD1-B067-73BB2CD34EEA}" destId="{8437F1C6-4A38-4EB7-939A-BD4BC543D00B}" srcOrd="1" destOrd="0" presId="urn:microsoft.com/office/officeart/2005/8/layout/list1"/>
    <dgm:cxn modelId="{236F3E74-CB44-482C-A969-C2F008D60309}" type="presOf" srcId="{4C60CF1E-AF64-4890-AA59-4D32604B9B2A}" destId="{DC0ED443-79DA-4F93-89A9-99510122C46A}" srcOrd="1" destOrd="0" presId="urn:microsoft.com/office/officeart/2005/8/layout/list1"/>
    <dgm:cxn modelId="{330E44A8-FAC9-41B8-941D-801F1E8CDE05}" type="presOf" srcId="{00AC1E57-9B50-4BB7-AE8A-AADFBB93BDEE}" destId="{87A0FD1E-5711-4C7B-9AC1-E8E87D70111C}" srcOrd="1" destOrd="0" presId="urn:microsoft.com/office/officeart/2005/8/layout/list1"/>
    <dgm:cxn modelId="{49FC45B0-BD64-40CF-BF69-D0A755705228}" type="presOf" srcId="{68154132-1DF5-4C81-BEA5-98C244CEE78D}" destId="{0D6E23D1-FC8A-46C9-80DD-90093C80BF9A}" srcOrd="0" destOrd="0" presId="urn:microsoft.com/office/officeart/2005/8/layout/list1"/>
    <dgm:cxn modelId="{4491C17C-9D3E-4083-B512-36BF05E9142C}" type="presOf" srcId="{68154132-1DF5-4C81-BEA5-98C244CEE78D}" destId="{EE7A5F52-44ED-4A50-8C3A-4F663DDE587E}" srcOrd="1" destOrd="0" presId="urn:microsoft.com/office/officeart/2005/8/layout/list1"/>
    <dgm:cxn modelId="{AC92FEDC-CC75-4E72-8D1C-EE1DDD62D7D2}" type="presOf" srcId="{4C60CF1E-AF64-4890-AA59-4D32604B9B2A}" destId="{2BEB7FBD-7D57-46C4-B2F1-342D1908B9A3}" srcOrd="0" destOrd="0" presId="urn:microsoft.com/office/officeart/2005/8/layout/list1"/>
    <dgm:cxn modelId="{60434140-C3FB-4DC6-A410-D1F22A7672B9}" srcId="{3BB9080F-C37F-48CC-8C38-81EA5B89A096}" destId="{68154132-1DF5-4C81-BEA5-98C244CEE78D}" srcOrd="5" destOrd="0" parTransId="{1A7B2EA7-FF5A-44C7-9E51-A6F7429FDCB0}" sibTransId="{E90F3C3A-FF86-42B3-9D13-B41698281F7E}"/>
    <dgm:cxn modelId="{A04B54A1-30A6-4E9B-81DD-D26E92CB75D0}" type="presOf" srcId="{B0D0EF4D-8774-4BD1-B067-73BB2CD34EEA}" destId="{04F7080F-57BB-4F75-BE4F-016C3F8A0412}" srcOrd="0" destOrd="0" presId="urn:microsoft.com/office/officeart/2005/8/layout/list1"/>
    <dgm:cxn modelId="{D77C7A3B-A51B-4794-8D0C-34452666CD67}" srcId="{3BB9080F-C37F-48CC-8C38-81EA5B89A096}" destId="{B0D0EF4D-8774-4BD1-B067-73BB2CD34EEA}" srcOrd="2" destOrd="0" parTransId="{808F90CB-9641-48CD-B840-37CD94BBB001}" sibTransId="{DD8984C9-AA1A-4B95-B37F-814C33FF9B64}"/>
    <dgm:cxn modelId="{6F903A1F-C8F3-4F9F-A8CF-DAAE5C831C79}" type="presOf" srcId="{43205884-E65E-4CCB-B49A-B42FA96F294B}" destId="{B8CAF05A-26BA-4D53-B28D-5CE3AB672FE2}" srcOrd="1" destOrd="0" presId="urn:microsoft.com/office/officeart/2005/8/layout/list1"/>
    <dgm:cxn modelId="{2CD98598-BFCC-4C5D-8206-C72F1CCF27CD}" type="presOf" srcId="{00AC1E57-9B50-4BB7-AE8A-AADFBB93BDEE}" destId="{D299322D-7488-41BF-8596-499C20AF8348}" srcOrd="0" destOrd="0" presId="urn:microsoft.com/office/officeart/2005/8/layout/list1"/>
    <dgm:cxn modelId="{DF666DE8-5C95-4448-832B-B9C8826F1784}" srcId="{3BB9080F-C37F-48CC-8C38-81EA5B89A096}" destId="{43205884-E65E-4CCB-B49A-B42FA96F294B}" srcOrd="3" destOrd="0" parTransId="{C1170C5B-317D-49B4-97B0-FB3FB7FA30C1}" sibTransId="{0EF85E0A-F376-4067-9D15-67EF4CD9081C}"/>
    <dgm:cxn modelId="{1D2AC847-99B2-4216-9314-572E4E1ED101}" srcId="{3BB9080F-C37F-48CC-8C38-81EA5B89A096}" destId="{55F10EE4-9C93-4602-A247-E0FBDC3EE101}" srcOrd="6" destOrd="0" parTransId="{4B5E0272-9C88-4C73-A2BD-6D9AB02D5BF5}" sibTransId="{09AEB57D-ECA8-468F-81EB-7EFBFCACD900}"/>
    <dgm:cxn modelId="{A322BCF7-0700-41A8-B210-EA3E64965651}" type="presOf" srcId="{55F10EE4-9C93-4602-A247-E0FBDC3EE101}" destId="{DF30E106-798A-4949-B2E9-DCC87DEAD4CB}" srcOrd="0" destOrd="0" presId="urn:microsoft.com/office/officeart/2005/8/layout/list1"/>
    <dgm:cxn modelId="{66EB213D-D57B-4E55-9594-2C6C1578BA42}" type="presParOf" srcId="{2EE2F97C-0343-42D4-88E3-76A8ABDD91F7}" destId="{E75E372C-16A6-48FE-B15C-1A4EC31F48F4}" srcOrd="0" destOrd="0" presId="urn:microsoft.com/office/officeart/2005/8/layout/list1"/>
    <dgm:cxn modelId="{A776A97A-1E31-4468-9EBD-0D696C6F7135}" type="presParOf" srcId="{E75E372C-16A6-48FE-B15C-1A4EC31F48F4}" destId="{2BEB7FBD-7D57-46C4-B2F1-342D1908B9A3}" srcOrd="0" destOrd="0" presId="urn:microsoft.com/office/officeart/2005/8/layout/list1"/>
    <dgm:cxn modelId="{9A8E97AE-AFA3-42C5-BA1E-D5304343D7D3}" type="presParOf" srcId="{E75E372C-16A6-48FE-B15C-1A4EC31F48F4}" destId="{DC0ED443-79DA-4F93-89A9-99510122C46A}" srcOrd="1" destOrd="0" presId="urn:microsoft.com/office/officeart/2005/8/layout/list1"/>
    <dgm:cxn modelId="{02A76F5E-C160-477C-B146-3AB5B03AC89A}" type="presParOf" srcId="{2EE2F97C-0343-42D4-88E3-76A8ABDD91F7}" destId="{E5C888E7-E33D-4073-8FB7-1052F2B69997}" srcOrd="1" destOrd="0" presId="urn:microsoft.com/office/officeart/2005/8/layout/list1"/>
    <dgm:cxn modelId="{482CD44E-7742-41AC-994C-0201A1C2FE29}" type="presParOf" srcId="{2EE2F97C-0343-42D4-88E3-76A8ABDD91F7}" destId="{53E5C0D5-FB6F-4D18-99F9-8996FCAA66D4}" srcOrd="2" destOrd="0" presId="urn:microsoft.com/office/officeart/2005/8/layout/list1"/>
    <dgm:cxn modelId="{3B4A0738-5E25-4371-9720-AD4212635090}" type="presParOf" srcId="{2EE2F97C-0343-42D4-88E3-76A8ABDD91F7}" destId="{B19039E0-912E-48EB-B408-D0D35AD68004}" srcOrd="3" destOrd="0" presId="urn:microsoft.com/office/officeart/2005/8/layout/list1"/>
    <dgm:cxn modelId="{0EC710C0-98CD-455A-A1B0-7CE659F073B0}" type="presParOf" srcId="{2EE2F97C-0343-42D4-88E3-76A8ABDD91F7}" destId="{5971FA5B-886A-48AC-BE9B-807383100DA1}" srcOrd="4" destOrd="0" presId="urn:microsoft.com/office/officeart/2005/8/layout/list1"/>
    <dgm:cxn modelId="{BC4B49D5-1857-42CD-ADCE-9C0E174E0289}" type="presParOf" srcId="{5971FA5B-886A-48AC-BE9B-807383100DA1}" destId="{D299322D-7488-41BF-8596-499C20AF8348}" srcOrd="0" destOrd="0" presId="urn:microsoft.com/office/officeart/2005/8/layout/list1"/>
    <dgm:cxn modelId="{02D4EDE7-ABE6-4B1E-BD90-B4F312C4DBD5}" type="presParOf" srcId="{5971FA5B-886A-48AC-BE9B-807383100DA1}" destId="{87A0FD1E-5711-4C7B-9AC1-E8E87D70111C}" srcOrd="1" destOrd="0" presId="urn:microsoft.com/office/officeart/2005/8/layout/list1"/>
    <dgm:cxn modelId="{E3134A16-B012-4568-B4A2-91A449A9B4CE}" type="presParOf" srcId="{2EE2F97C-0343-42D4-88E3-76A8ABDD91F7}" destId="{96BA1BCA-DA0D-41B6-A4D9-18B270DBE679}" srcOrd="5" destOrd="0" presId="urn:microsoft.com/office/officeart/2005/8/layout/list1"/>
    <dgm:cxn modelId="{5E31DD43-A4DD-4741-AB87-59DB9A594FF6}" type="presParOf" srcId="{2EE2F97C-0343-42D4-88E3-76A8ABDD91F7}" destId="{85DEA743-36BA-4925-A1D9-CEE6C30575ED}" srcOrd="6" destOrd="0" presId="urn:microsoft.com/office/officeart/2005/8/layout/list1"/>
    <dgm:cxn modelId="{419ADF88-F3B0-44DF-AF9E-CF19AF9EC8C4}" type="presParOf" srcId="{2EE2F97C-0343-42D4-88E3-76A8ABDD91F7}" destId="{D3BC9100-F446-42F6-9D24-22E2CBAB875F}" srcOrd="7" destOrd="0" presId="urn:microsoft.com/office/officeart/2005/8/layout/list1"/>
    <dgm:cxn modelId="{25B39EC6-E83C-4662-89E1-D5041FAE25E1}" type="presParOf" srcId="{2EE2F97C-0343-42D4-88E3-76A8ABDD91F7}" destId="{A26A644D-1916-4391-B816-88FBD5AC9573}" srcOrd="8" destOrd="0" presId="urn:microsoft.com/office/officeart/2005/8/layout/list1"/>
    <dgm:cxn modelId="{022DB579-22FA-42AC-8823-7C42AC15E52D}" type="presParOf" srcId="{A26A644D-1916-4391-B816-88FBD5AC9573}" destId="{04F7080F-57BB-4F75-BE4F-016C3F8A0412}" srcOrd="0" destOrd="0" presId="urn:microsoft.com/office/officeart/2005/8/layout/list1"/>
    <dgm:cxn modelId="{5D398132-0F36-42F4-871D-2F2A608B2CAD}" type="presParOf" srcId="{A26A644D-1916-4391-B816-88FBD5AC9573}" destId="{8437F1C6-4A38-4EB7-939A-BD4BC543D00B}" srcOrd="1" destOrd="0" presId="urn:microsoft.com/office/officeart/2005/8/layout/list1"/>
    <dgm:cxn modelId="{BFEAE498-6462-442B-B031-024536A4841C}" type="presParOf" srcId="{2EE2F97C-0343-42D4-88E3-76A8ABDD91F7}" destId="{1B4964C4-1F70-4B75-8FDB-C4801F3A05BA}" srcOrd="9" destOrd="0" presId="urn:microsoft.com/office/officeart/2005/8/layout/list1"/>
    <dgm:cxn modelId="{64B2349F-1F4F-4552-BAB9-E2886CD7F6D2}" type="presParOf" srcId="{2EE2F97C-0343-42D4-88E3-76A8ABDD91F7}" destId="{15760CE1-09AE-4B41-A859-3207F518F2E6}" srcOrd="10" destOrd="0" presId="urn:microsoft.com/office/officeart/2005/8/layout/list1"/>
    <dgm:cxn modelId="{EB164F3E-208E-46AA-AAC7-C61DC51A5895}" type="presParOf" srcId="{2EE2F97C-0343-42D4-88E3-76A8ABDD91F7}" destId="{D91293FA-CE5C-4F53-BCD1-85F83A85E33B}" srcOrd="11" destOrd="0" presId="urn:microsoft.com/office/officeart/2005/8/layout/list1"/>
    <dgm:cxn modelId="{6873EBD4-73AE-42D6-9631-2C5E790F50BF}" type="presParOf" srcId="{2EE2F97C-0343-42D4-88E3-76A8ABDD91F7}" destId="{D67C81FA-DBE4-42F8-9886-F81D9E4E93C9}" srcOrd="12" destOrd="0" presId="urn:microsoft.com/office/officeart/2005/8/layout/list1"/>
    <dgm:cxn modelId="{A3F9F4FB-27AF-4BFC-9C44-ECC0019F50ED}" type="presParOf" srcId="{D67C81FA-DBE4-42F8-9886-F81D9E4E93C9}" destId="{5CF055F0-D783-41AA-8E95-55DBA86A0FBD}" srcOrd="0" destOrd="0" presId="urn:microsoft.com/office/officeart/2005/8/layout/list1"/>
    <dgm:cxn modelId="{08919E68-CC87-415F-94C1-AA2CE670C896}" type="presParOf" srcId="{D67C81FA-DBE4-42F8-9886-F81D9E4E93C9}" destId="{B8CAF05A-26BA-4D53-B28D-5CE3AB672FE2}" srcOrd="1" destOrd="0" presId="urn:microsoft.com/office/officeart/2005/8/layout/list1"/>
    <dgm:cxn modelId="{33C2F6FE-16E0-4C3B-932A-0B3BD9070ADB}" type="presParOf" srcId="{2EE2F97C-0343-42D4-88E3-76A8ABDD91F7}" destId="{29AB1D35-98EB-4803-9357-30AB2C743B28}" srcOrd="13" destOrd="0" presId="urn:microsoft.com/office/officeart/2005/8/layout/list1"/>
    <dgm:cxn modelId="{A03F9E80-3F84-41CE-B2B9-7AA02F2BE95C}" type="presParOf" srcId="{2EE2F97C-0343-42D4-88E3-76A8ABDD91F7}" destId="{722636C6-70BC-4912-9BE6-F4EE9B411B40}" srcOrd="14" destOrd="0" presId="urn:microsoft.com/office/officeart/2005/8/layout/list1"/>
    <dgm:cxn modelId="{E258F80B-4BF7-4F91-81F1-01C262693C04}" type="presParOf" srcId="{2EE2F97C-0343-42D4-88E3-76A8ABDD91F7}" destId="{010B45D6-12E0-4E84-8046-5A688C119E04}" srcOrd="15" destOrd="0" presId="urn:microsoft.com/office/officeart/2005/8/layout/list1"/>
    <dgm:cxn modelId="{EB750B8E-5F43-40C7-969B-6D7901854DDD}" type="presParOf" srcId="{2EE2F97C-0343-42D4-88E3-76A8ABDD91F7}" destId="{92DB9290-235B-4842-9ED8-114A479BDB84}" srcOrd="16" destOrd="0" presId="urn:microsoft.com/office/officeart/2005/8/layout/list1"/>
    <dgm:cxn modelId="{D6599D07-B6CD-4413-B153-A06DE712AED0}" type="presParOf" srcId="{92DB9290-235B-4842-9ED8-114A479BDB84}" destId="{FC5AD471-D1A8-4ED1-A443-79B38A4C9010}" srcOrd="0" destOrd="0" presId="urn:microsoft.com/office/officeart/2005/8/layout/list1"/>
    <dgm:cxn modelId="{858905BD-1917-4BBA-851F-98DB3EC6B4B7}" type="presParOf" srcId="{92DB9290-235B-4842-9ED8-114A479BDB84}" destId="{4B8211CD-01B3-4197-B32E-3B9E9E873630}" srcOrd="1" destOrd="0" presId="urn:microsoft.com/office/officeart/2005/8/layout/list1"/>
    <dgm:cxn modelId="{A024306F-1888-4729-8334-5E4CCDBEBF32}" type="presParOf" srcId="{2EE2F97C-0343-42D4-88E3-76A8ABDD91F7}" destId="{410C813F-C16B-47C1-968D-98F9CA846E1C}" srcOrd="17" destOrd="0" presId="urn:microsoft.com/office/officeart/2005/8/layout/list1"/>
    <dgm:cxn modelId="{8D112589-DF6D-4A44-A1DC-684B8C5E53B6}" type="presParOf" srcId="{2EE2F97C-0343-42D4-88E3-76A8ABDD91F7}" destId="{D2B6DADA-68BA-41A9-AD4D-CCD75C7922E9}" srcOrd="18" destOrd="0" presId="urn:microsoft.com/office/officeart/2005/8/layout/list1"/>
    <dgm:cxn modelId="{76E6EF9D-0ACF-478D-82B7-87D1C20EE4B0}" type="presParOf" srcId="{2EE2F97C-0343-42D4-88E3-76A8ABDD91F7}" destId="{83EF96B0-3BC9-47B5-A9A7-7D00D529C3B8}" srcOrd="19" destOrd="0" presId="urn:microsoft.com/office/officeart/2005/8/layout/list1"/>
    <dgm:cxn modelId="{BC31EF9E-CD2B-45B3-B4E2-36F1FF3E9657}" type="presParOf" srcId="{2EE2F97C-0343-42D4-88E3-76A8ABDD91F7}" destId="{9C1F092C-BD17-461F-80EA-DD87CDBAE77C}" srcOrd="20" destOrd="0" presId="urn:microsoft.com/office/officeart/2005/8/layout/list1"/>
    <dgm:cxn modelId="{2E9221ED-2DD1-4E92-8C03-2A2E52452F98}" type="presParOf" srcId="{9C1F092C-BD17-461F-80EA-DD87CDBAE77C}" destId="{0D6E23D1-FC8A-46C9-80DD-90093C80BF9A}" srcOrd="0" destOrd="0" presId="urn:microsoft.com/office/officeart/2005/8/layout/list1"/>
    <dgm:cxn modelId="{D378E948-684C-4851-A952-462EDCEFCCE6}" type="presParOf" srcId="{9C1F092C-BD17-461F-80EA-DD87CDBAE77C}" destId="{EE7A5F52-44ED-4A50-8C3A-4F663DDE587E}" srcOrd="1" destOrd="0" presId="urn:microsoft.com/office/officeart/2005/8/layout/list1"/>
    <dgm:cxn modelId="{CA004BF4-4DB7-492B-8B5C-ACD02CCCB481}" type="presParOf" srcId="{2EE2F97C-0343-42D4-88E3-76A8ABDD91F7}" destId="{C41D3516-D9B6-46E9-9BD9-4744F6997103}" srcOrd="21" destOrd="0" presId="urn:microsoft.com/office/officeart/2005/8/layout/list1"/>
    <dgm:cxn modelId="{05E5F4B7-CD09-46AC-B5F0-15C1340FD09E}" type="presParOf" srcId="{2EE2F97C-0343-42D4-88E3-76A8ABDD91F7}" destId="{55FFDAD3-30E3-4E04-A1D1-4CB9AC89AA4E}" srcOrd="22" destOrd="0" presId="urn:microsoft.com/office/officeart/2005/8/layout/list1"/>
    <dgm:cxn modelId="{CD087674-6C6C-4FCA-A165-BCE140DFA5D3}" type="presParOf" srcId="{2EE2F97C-0343-42D4-88E3-76A8ABDD91F7}" destId="{A6006003-4E23-4726-A7F4-D0CE49D6B241}" srcOrd="23" destOrd="0" presId="urn:microsoft.com/office/officeart/2005/8/layout/list1"/>
    <dgm:cxn modelId="{A35FD31A-1935-4EDB-B219-466C03552ACA}" type="presParOf" srcId="{2EE2F97C-0343-42D4-88E3-76A8ABDD91F7}" destId="{E6411EC0-8A70-4E35-9223-EADFB8D1F0DE}" srcOrd="24" destOrd="0" presId="urn:microsoft.com/office/officeart/2005/8/layout/list1"/>
    <dgm:cxn modelId="{A3D8C9E6-A002-4815-86C5-27143BCD8B6C}" type="presParOf" srcId="{E6411EC0-8A70-4E35-9223-EADFB8D1F0DE}" destId="{DF30E106-798A-4949-B2E9-DCC87DEAD4CB}" srcOrd="0" destOrd="0" presId="urn:microsoft.com/office/officeart/2005/8/layout/list1"/>
    <dgm:cxn modelId="{D2432F4A-078F-4B91-9890-F26BB24B2262}" type="presParOf" srcId="{E6411EC0-8A70-4E35-9223-EADFB8D1F0DE}" destId="{8AEF022E-C32A-4CD7-B8A0-07F48616C73C}" srcOrd="1" destOrd="0" presId="urn:microsoft.com/office/officeart/2005/8/layout/list1"/>
    <dgm:cxn modelId="{35DC5126-1BAA-49A3-9E7A-62A6E63A12DE}" type="presParOf" srcId="{2EE2F97C-0343-42D4-88E3-76A8ABDD91F7}" destId="{DE035607-0111-4819-BEC7-B184056500C8}" srcOrd="25" destOrd="0" presId="urn:microsoft.com/office/officeart/2005/8/layout/list1"/>
    <dgm:cxn modelId="{7BE9CE5A-9582-4129-81FC-2C082C8A00DD}" type="presParOf" srcId="{2EE2F97C-0343-42D4-88E3-76A8ABDD91F7}" destId="{B3149ECC-1EBF-4019-B674-974DCE72268A}" srcOrd="26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D184-360E-4DB8-AA44-D35AB5B324CB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217-46B6-45AA-9C09-D5CF00470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D184-360E-4DB8-AA44-D35AB5B324CB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217-46B6-45AA-9C09-D5CF00470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D184-360E-4DB8-AA44-D35AB5B324CB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217-46B6-45AA-9C09-D5CF00470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D184-360E-4DB8-AA44-D35AB5B324CB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217-46B6-45AA-9C09-D5CF00470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D184-360E-4DB8-AA44-D35AB5B324CB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217-46B6-45AA-9C09-D5CF00470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D184-360E-4DB8-AA44-D35AB5B324CB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217-46B6-45AA-9C09-D5CF00470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D184-360E-4DB8-AA44-D35AB5B324CB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217-46B6-45AA-9C09-D5CF00470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D184-360E-4DB8-AA44-D35AB5B324CB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217-46B6-45AA-9C09-D5CF00470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D184-360E-4DB8-AA44-D35AB5B324CB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217-46B6-45AA-9C09-D5CF00470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D184-360E-4DB8-AA44-D35AB5B324CB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217-46B6-45AA-9C09-D5CF00470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D184-360E-4DB8-AA44-D35AB5B324CB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217-46B6-45AA-9C09-D5CF00470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7D184-360E-4DB8-AA44-D35AB5B324CB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55217-46B6-45AA-9C09-D5CF00470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apik.pro/uploads/posts/2021-12/1639211292_2-papik-pro-p-professii-klipart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02641"/>
            <a:ext cx="4608469" cy="1555359"/>
          </a:xfrm>
          <a:prstGeom prst="rect">
            <a:avLst/>
          </a:prstGeom>
          <a:noFill/>
        </p:spPr>
      </p:pic>
      <p:pic>
        <p:nvPicPr>
          <p:cNvPr id="3" name="Picture 2" descr="https://papik.pro/uploads/posts/2021-12/1639211292_2-papik-pro-p-professii-klipart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531" y="5302641"/>
            <a:ext cx="4608469" cy="1555359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1"/>
            <a:ext cx="9144000" cy="228599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«Муниципальное автономное дошкольное образовательное учреждение  Центр развития  ребенка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детский сад №  556  «Тропинки детства»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Железнодорожный   район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г. Екатеринбург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ttps://png.pngtree.com/png-clipart/20220125/original/pngtree-save-electricity-png-image_7211498.pn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6667" t="10000" r="3333"/>
          <a:stretch>
            <a:fillRect/>
          </a:stretch>
        </p:blipFill>
        <p:spPr bwMode="auto">
          <a:xfrm>
            <a:off x="7000892" y="1643050"/>
            <a:ext cx="1928826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45" y="2428868"/>
            <a:ext cx="79296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 ТАКОЕ  ЭЛЕКТРИЧЕСТВО?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4071942"/>
            <a:ext cx="69294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Социально-познавательный,                 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игровой  и исследовательский  проект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детск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142852"/>
            <a:ext cx="771530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635" algn="just">
              <a:spcAft>
                <a:spcPts val="0"/>
              </a:spcAft>
            </a:pPr>
            <a:r>
              <a:rPr lang="ru-RU" sz="3200" b="1" dirty="0" smtClean="0">
                <a:latin typeface="Times New Roman"/>
                <a:ea typeface="Calibri"/>
              </a:rPr>
              <a:t>«А от чего работает телевизор?»  </a:t>
            </a:r>
          </a:p>
          <a:p>
            <a:pPr indent="381635" algn="just">
              <a:spcAft>
                <a:spcPts val="0"/>
              </a:spcAft>
            </a:pPr>
            <a:r>
              <a:rPr lang="ru-RU" sz="3200" b="1" dirty="0" smtClean="0">
                <a:latin typeface="Times New Roman"/>
                <a:ea typeface="Calibri"/>
              </a:rPr>
              <a:t>             «Как включается телефон?» </a:t>
            </a:r>
          </a:p>
          <a:p>
            <a:pPr indent="381635" algn="just">
              <a:spcAft>
                <a:spcPts val="0"/>
              </a:spcAft>
            </a:pPr>
            <a:r>
              <a:rPr lang="ru-RU" sz="3200" b="1" dirty="0" smtClean="0">
                <a:latin typeface="Times New Roman"/>
                <a:ea typeface="Calibri"/>
              </a:rPr>
              <a:t>«От чего работает планшет?» </a:t>
            </a:r>
          </a:p>
          <a:p>
            <a:pPr indent="381635" algn="just">
              <a:spcAft>
                <a:spcPts val="0"/>
              </a:spcAft>
            </a:pPr>
            <a:r>
              <a:rPr lang="ru-RU" sz="3200" b="1" dirty="0" smtClean="0">
                <a:latin typeface="Times New Roman"/>
                <a:ea typeface="Calibri"/>
              </a:rPr>
              <a:t>    «А откуда берется электричество?»</a:t>
            </a:r>
          </a:p>
          <a:p>
            <a:pPr indent="381635" algn="just">
              <a:spcAft>
                <a:spcPts val="0"/>
              </a:spcAft>
            </a:pPr>
            <a:endParaRPr lang="ru-RU" sz="800" dirty="0" smtClean="0">
              <a:latin typeface="Times New Roman"/>
              <a:ea typeface="Calibri"/>
            </a:endParaRPr>
          </a:p>
          <a:p>
            <a:pPr indent="381635" algn="just">
              <a:spcAft>
                <a:spcPts val="0"/>
              </a:spcAft>
            </a:pPr>
            <a:endParaRPr lang="ru-RU" sz="1200" b="1" dirty="0" smtClean="0">
              <a:solidFill>
                <a:srgbClr val="C00000"/>
              </a:solidFill>
              <a:latin typeface="Times New Roman"/>
              <a:ea typeface="Calibri"/>
            </a:endParaRPr>
          </a:p>
          <a:p>
            <a:pPr indent="381635" algn="just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Многие родители боятся этих вопросов, потому что представляют, как любопытный ребенок захочет посмотреть, где же оно там, это электричество!</a:t>
            </a:r>
          </a:p>
          <a:p>
            <a:pPr indent="381635" algn="just">
              <a:spcAft>
                <a:spcPts val="0"/>
              </a:spcAft>
            </a:pPr>
            <a:endParaRPr lang="ru-RU" sz="1600" dirty="0" smtClean="0">
              <a:latin typeface="Times New Roman"/>
              <a:ea typeface="Calibri"/>
            </a:endParaRPr>
          </a:p>
          <a:p>
            <a:pPr lvl="0" indent="381635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помощью реализации общего образовательного познавательно-творческого проекта «Что такое электричество?» мы предполагаем включить детей и родителей                                             в познавательную, исследовательскую и творческую деятельность, воспитывать элементарные навыки безопасного поведения в быту при обращении с электроприборами</a:t>
            </a:r>
            <a:r>
              <a:rPr lang="ru-RU" sz="2000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привлечь внимание взрослых и детей к теме рационального энергопотребления  и энергосбережения в сфере ЖКХ!</a:t>
            </a:r>
          </a:p>
          <a:p>
            <a:pPr indent="381635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81635" algn="just">
              <a:spcAft>
                <a:spcPts val="0"/>
              </a:spcAft>
            </a:pPr>
            <a:endParaRPr lang="ru-RU" dirty="0" smtClean="0">
              <a:latin typeface="Times New Roman"/>
              <a:ea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2428868"/>
          <a:ext cx="7901014" cy="369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Фоны для презентаций детски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7620"/>
            <a:ext cx="9144000" cy="68656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142852"/>
            <a:ext cx="75009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635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81635" algn="just">
              <a:spcAft>
                <a:spcPts val="0"/>
              </a:spcAft>
            </a:pPr>
            <a:endParaRPr lang="ru-RU" dirty="0" smtClean="0">
              <a:latin typeface="Times New Roman"/>
              <a:ea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42852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ПОЗНАВАТЕЛЬНО – ИССЛЕДОВАТЕЛЬСКИЙ, ТВОРЧЕСКИЙ,  ИГРОВОЙ  ПРОЕКТ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«ЧТО ТАКОЕ ЭЛЕКТРИЧЕСТВО?»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1000100" y="2000240"/>
          <a:ext cx="6715172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57158" y="1357298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привлечь внимание взрослых и детей к теме рационального энергопотребления  и энергосбережения в сфере ЖКХ!</a:t>
            </a:r>
            <a:endParaRPr lang="ru-RU" dirty="0"/>
          </a:p>
        </p:txBody>
      </p:sp>
      <p:pic>
        <p:nvPicPr>
          <p:cNvPr id="13" name="Рисунок 12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158" y="2714620"/>
            <a:ext cx="164307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cherkasy-city.com/sites/default/files/styles/t5/public/images/news/2014/05/114968.jpg?itok=umqpv3OE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4282" y="4929198"/>
            <a:ext cx="2000264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428596" y="2000240"/>
            <a:ext cx="392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 ЗАДАЧИ  ПРОЕКТА: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2428868"/>
          <a:ext cx="7901014" cy="369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Фоны для презентаций детски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7620"/>
            <a:ext cx="9144000" cy="68656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142852"/>
            <a:ext cx="75009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635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81635" algn="just">
              <a:spcAft>
                <a:spcPts val="0"/>
              </a:spcAft>
            </a:pPr>
            <a:endParaRPr lang="ru-RU" dirty="0" smtClean="0">
              <a:latin typeface="Times New Roman"/>
              <a:ea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0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СОЦИАЛЬНО-ПОЗНАВАТЕЛЬНЫЙ  ИГРОВОЙ  ПРОЕКТ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«ЧТО ТАКОЕ ЭЛЕКТРИЧЕСТВО?»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857232"/>
          <a:ext cx="8001024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детск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"/>
            <a:ext cx="9144000" cy="68656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142852"/>
            <a:ext cx="75009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635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81635" algn="just">
              <a:spcAft>
                <a:spcPts val="0"/>
              </a:spcAft>
            </a:pPr>
            <a:endParaRPr lang="ru-RU" dirty="0" smtClean="0">
              <a:latin typeface="Times New Roman"/>
              <a:ea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285728"/>
            <a:ext cx="86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ЗНАКОМСТВО  С  КОНСТРУКТОРОМ         «З Н А Т О К 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П Р О Е К Т Ы\ЭЛЕКТРИЧЕСТВО\IMG_0368.jpg"/>
          <p:cNvPicPr>
            <a:picLocks noChangeAspect="1" noChangeArrowheads="1"/>
          </p:cNvPicPr>
          <p:nvPr/>
        </p:nvPicPr>
        <p:blipFill>
          <a:blip r:embed="rId3" cstate="print"/>
          <a:srcRect b="23958"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детск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"/>
            <a:ext cx="9144000" cy="68656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142852"/>
            <a:ext cx="75009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635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81635" algn="just">
              <a:spcAft>
                <a:spcPts val="0"/>
              </a:spcAft>
            </a:pPr>
            <a:endParaRPr lang="ru-RU" dirty="0" smtClean="0">
              <a:latin typeface="Times New Roman"/>
              <a:ea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0"/>
            <a:ext cx="86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ЗНАКОМСТВО  С  КОНСТРУКТОРОМ         «З Н А Т О К -  А 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П Р О Е К Т Ы\ЭЛЕКТРИЧЕСТВО\IMG_03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857628"/>
            <a:ext cx="3714776" cy="2786082"/>
          </a:xfrm>
          <a:prstGeom prst="rect">
            <a:avLst/>
          </a:prstGeom>
          <a:noFill/>
        </p:spPr>
      </p:pic>
      <p:pic>
        <p:nvPicPr>
          <p:cNvPr id="2051" name="Picture 3" descr="G:\П Р О Е К Т Ы\ЭЛЕКТРИЧЕСТВО\IMG_0369.jpg"/>
          <p:cNvPicPr>
            <a:picLocks noChangeAspect="1" noChangeArrowheads="1"/>
          </p:cNvPicPr>
          <p:nvPr/>
        </p:nvPicPr>
        <p:blipFill>
          <a:blip r:embed="rId4" cstate="print"/>
          <a:srcRect b="19643"/>
          <a:stretch>
            <a:fillRect/>
          </a:stretch>
        </p:blipFill>
        <p:spPr bwMode="auto">
          <a:xfrm>
            <a:off x="142843" y="1142984"/>
            <a:ext cx="3660613" cy="2500330"/>
          </a:xfrm>
          <a:prstGeom prst="rect">
            <a:avLst/>
          </a:prstGeom>
          <a:noFill/>
        </p:spPr>
      </p:pic>
      <p:pic>
        <p:nvPicPr>
          <p:cNvPr id="2052" name="Picture 4" descr="G:\П Р О Е К Т Ы\ЭЛЕКТРИЧЕСТВО\IMG_03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1142984"/>
            <a:ext cx="3643338" cy="2732503"/>
          </a:xfrm>
          <a:prstGeom prst="rect">
            <a:avLst/>
          </a:prstGeom>
          <a:noFill/>
        </p:spPr>
      </p:pic>
      <p:pic>
        <p:nvPicPr>
          <p:cNvPr id="2053" name="Picture 5" descr="G:\П Р О Е К Т Ы\ЭЛЕКТРИЧЕСТВО\IMG_03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3929066"/>
            <a:ext cx="3643338" cy="273250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572264" y="6000768"/>
            <a:ext cx="24288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ДЕТИ СТАРШЕГО ДОШКОЛЬНОГО ВОЗРАСТА</a:t>
            </a:r>
            <a:endParaRPr lang="ru-RU" sz="1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детск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"/>
            <a:ext cx="9144000" cy="68656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142852"/>
            <a:ext cx="75009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635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81635" algn="just">
              <a:spcAft>
                <a:spcPts val="0"/>
              </a:spcAft>
            </a:pPr>
            <a:endParaRPr lang="ru-RU" dirty="0" smtClean="0">
              <a:latin typeface="Times New Roman"/>
              <a:ea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0"/>
            <a:ext cx="86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ЗНАКОМСТВО  С  КОНСТРУКТОРОМ         «З Н А Т О К -  В 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П Р О Е К Т Ы\ЭЛЕКТРИЧЕСТВО\IMG_03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857628"/>
            <a:ext cx="3714776" cy="2786082"/>
          </a:xfrm>
          <a:prstGeom prst="rect">
            <a:avLst/>
          </a:prstGeom>
          <a:noFill/>
        </p:spPr>
      </p:pic>
      <p:pic>
        <p:nvPicPr>
          <p:cNvPr id="2051" name="Picture 3" descr="G:\П Р О Е К Т Ы\ЭЛЕКТРИЧЕСТВО\IMG_0369.jpg"/>
          <p:cNvPicPr>
            <a:picLocks noChangeAspect="1" noChangeArrowheads="1"/>
          </p:cNvPicPr>
          <p:nvPr/>
        </p:nvPicPr>
        <p:blipFill>
          <a:blip r:embed="rId4" cstate="print"/>
          <a:srcRect b="19643"/>
          <a:stretch>
            <a:fillRect/>
          </a:stretch>
        </p:blipFill>
        <p:spPr bwMode="auto">
          <a:xfrm>
            <a:off x="142843" y="1142984"/>
            <a:ext cx="3660613" cy="2500330"/>
          </a:xfrm>
          <a:prstGeom prst="rect">
            <a:avLst/>
          </a:prstGeom>
          <a:noFill/>
        </p:spPr>
      </p:pic>
      <p:pic>
        <p:nvPicPr>
          <p:cNvPr id="2052" name="Picture 4" descr="G:\П Р О Е К Т Ы\ЭЛЕКТРИЧЕСТВО\IMG_03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1142984"/>
            <a:ext cx="3643338" cy="2732503"/>
          </a:xfrm>
          <a:prstGeom prst="rect">
            <a:avLst/>
          </a:prstGeom>
          <a:noFill/>
        </p:spPr>
      </p:pic>
      <p:pic>
        <p:nvPicPr>
          <p:cNvPr id="2053" name="Picture 5" descr="G:\П Р О Е К Т Ы\ЭЛЕКТРИЧЕСТВО\IMG_03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3857628"/>
            <a:ext cx="3643338" cy="273250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215074" y="5786454"/>
            <a:ext cx="2786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ДЕТИ ПОДГОТОВИТЕЛЬНОЙ                 К ШКОЛЕ  ГРУППЫ</a:t>
            </a:r>
            <a:endParaRPr lang="ru-RU" sz="1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1428760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ИГРОВОЙ  МУЗЕЙ  </a:t>
            </a:r>
            <a:b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  ЧЕМ МЕЧТАЮТ ЭЛЕКТРОНИКИ?» </a:t>
            </a:r>
            <a:b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ИЛИ   УЛИЦА  ЭЛЕКТРИЧЕСКАЯ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Пользователь\Downloads\IMG_0364 (2)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r="9525"/>
          <a:stretch>
            <a:fillRect/>
          </a:stretch>
        </p:blipFill>
        <p:spPr bwMode="auto">
          <a:xfrm>
            <a:off x="1285852" y="1714488"/>
            <a:ext cx="2714612" cy="2250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D:\П Р О Е К Т Ы\2022-2023\ЭЛЕКТРИЧЕСТВО\IMG_0588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4975" r="7957"/>
          <a:stretch>
            <a:fillRect/>
          </a:stretch>
        </p:blipFill>
        <p:spPr bwMode="auto">
          <a:xfrm>
            <a:off x="142844" y="4214818"/>
            <a:ext cx="2666195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Пользователь\Downloads\IMG_0578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7500" r="2500"/>
          <a:stretch>
            <a:fillRect/>
          </a:stretch>
        </p:blipFill>
        <p:spPr bwMode="auto">
          <a:xfrm>
            <a:off x="4857752" y="1643050"/>
            <a:ext cx="2657494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Пользователь\Downloads\IMG_0579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 l="14999" r="5715"/>
          <a:stretch>
            <a:fillRect/>
          </a:stretch>
        </p:blipFill>
        <p:spPr bwMode="auto">
          <a:xfrm>
            <a:off x="6500794" y="4071942"/>
            <a:ext cx="2643206" cy="2500330"/>
          </a:xfrm>
          <a:prstGeom prst="rect">
            <a:avLst/>
          </a:prstGeom>
          <a:noFill/>
        </p:spPr>
      </p:pic>
      <p:pic>
        <p:nvPicPr>
          <p:cNvPr id="1030" name="Picture 6" descr="C:\Users\Пользователь\Downloads\IMG_0580.jpg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3000364" y="4071942"/>
            <a:ext cx="3238522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1428760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ИГРОВОЙ  МУЗЕЙ  </a:t>
            </a:r>
            <a:b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  ЧЕМ МЕЧТАЮТ ЭЛЕКТРОНИКИ?» </a:t>
            </a:r>
            <a:b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ИЛИ   УЛИЦА  ЭЛЕКТРИЧЕСКАЯ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Пользователь\Downloads\IMG_0581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r="15277"/>
          <a:stretch>
            <a:fillRect/>
          </a:stretch>
        </p:blipFill>
        <p:spPr bwMode="auto">
          <a:xfrm>
            <a:off x="428596" y="1571612"/>
            <a:ext cx="2333672" cy="2065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Пользователь\Downloads\IMG_0584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r="10001"/>
          <a:stretch>
            <a:fillRect/>
          </a:stretch>
        </p:blipFill>
        <p:spPr bwMode="auto">
          <a:xfrm>
            <a:off x="6357950" y="1643050"/>
            <a:ext cx="2400287" cy="2000264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ownloads\IMG_0586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642910" y="3857628"/>
            <a:ext cx="3714744" cy="2786058"/>
          </a:xfrm>
          <a:prstGeom prst="rect">
            <a:avLst/>
          </a:prstGeom>
          <a:noFill/>
        </p:spPr>
      </p:pic>
      <p:pic>
        <p:nvPicPr>
          <p:cNvPr id="13" name="Picture 5" descr="C:\Users\Пользователь\Downloads\IMG_0587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4786314" y="3843206"/>
            <a:ext cx="3714776" cy="2786082"/>
          </a:xfrm>
          <a:prstGeom prst="rect">
            <a:avLst/>
          </a:prstGeom>
          <a:noFill/>
        </p:spPr>
      </p:pic>
      <p:pic>
        <p:nvPicPr>
          <p:cNvPr id="14" name="Picture 7" descr="C:\Users\Пользователь\Downloads\IMG_0583.jpg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3357554" y="1571612"/>
            <a:ext cx="2532773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314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ИГРОВОЙ  МУЗЕЙ   «О  ЧЕМ МЕЧТАЮТ ЭЛЕКТРОНИКИ?»  ИЛИ   УЛИЦА  ЭЛЕКТРИЧЕСКАЯ </vt:lpstr>
      <vt:lpstr>ИГРОВОЙ  МУЗЕЙ   «О  ЧЕМ МЕЧТАЮТ ЭЛЕКТРОНИКИ?»  ИЛИ   УЛИЦА  ЭЛЕКТРИЧЕСКАЯ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41</cp:revision>
  <dcterms:created xsi:type="dcterms:W3CDTF">2023-01-26T10:46:12Z</dcterms:created>
  <dcterms:modified xsi:type="dcterms:W3CDTF">2023-03-16T13:13:18Z</dcterms:modified>
</cp:coreProperties>
</file>