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404" autoAdjust="0"/>
    <p:restoredTop sz="90909"/>
  </p:normalViewPr>
  <p:slideViewPr>
    <p:cSldViewPr>
      <p:cViewPr varScale="1">
        <p:scale>
          <a:sx n="70" d="100"/>
          <a:sy n="70" d="100"/>
        </p:scale>
        <p:origin x="-806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5305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/>
              <a:t>Книгу проверяют, упаковывают и отправляют в книжные магазины. В книжном магазине </a:t>
            </a:r>
            <a:r>
              <a:rPr lang="ru-RU" sz="3200" b="1"/>
              <a:t>продавцы</a:t>
            </a:r>
            <a:r>
              <a:rPr lang="ru-RU" sz="320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/>
              <a:t>В библиотеке вам поможет выбрать книгу </a:t>
            </a:r>
            <a:r>
              <a:rPr lang="ru-RU" sz="2400" b="1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808" y="2267669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ial" charset="0"/>
                <a:cs typeface="Arial" charset="0"/>
              </a:rPr>
              <a:t>Кто </a:t>
            </a:r>
            <a:r>
              <a:rPr lang="ru-RU" sz="3200" b="1" dirty="0">
                <a:latin typeface="Arial" charset="0"/>
                <a:cs typeface="Arial" charset="0"/>
              </a:rPr>
              <a:t>много читает, тот много и знает.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/>
              <a:t> </a:t>
            </a:r>
            <a:r>
              <a:rPr lang="ru-RU" b="1">
                <a:solidFill>
                  <a:srgbClr val="B84700"/>
                </a:solidFill>
              </a:rPr>
              <a:t>Бумага</a:t>
            </a:r>
            <a:r>
              <a:rPr lang="ru-RU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016" y="570653"/>
            <a:ext cx="5040560" cy="32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403" y="3756551"/>
            <a:ext cx="4220345" cy="31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0" y="3756551"/>
            <a:ext cx="3888431" cy="29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>
                <a:latin typeface="Arial" charset="0"/>
                <a:cs typeface="Arial" charset="0"/>
              </a:rPr>
              <a:t>писателя, поэта</a:t>
            </a:r>
            <a:r>
              <a:rPr lang="ru-RU" sz="200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4" y="2994019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62" y="3065457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.mycdn.me/i?r=AzFIxPtkV78jcmdRfpoIOyaJLPVP7dgOElMtA40DUl54jzO7EuABt8t6j6ROsg0SwU4"/>
          <p:cNvPicPr>
            <a:picLocks noChangeAspect="1" noChangeArrowheads="1"/>
          </p:cNvPicPr>
          <p:nvPr/>
        </p:nvPicPr>
        <p:blipFill>
          <a:blip r:embed="rId4"/>
          <a:srcRect l="14987" t="14332" r="49655" b="23707"/>
          <a:stretch>
            <a:fillRect/>
          </a:stretch>
        </p:blipFill>
        <p:spPr bwMode="auto">
          <a:xfrm>
            <a:off x="3682990" y="2779705"/>
            <a:ext cx="3000396" cy="39433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>
                <a:latin typeface="Arial" charset="0"/>
                <a:cs typeface="Arial" charset="0"/>
              </a:rPr>
              <a:t>художник</a:t>
            </a:r>
            <a:r>
              <a:rPr lang="ru-RU" sz="200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979637"/>
            <a:ext cx="3281922" cy="28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88" y="3491805"/>
            <a:ext cx="3317053" cy="37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456" y="2555701"/>
            <a:ext cx="337214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232</TotalTime>
  <Words>508</Words>
  <Application>Microsoft Office PowerPoint</Application>
  <PresentationFormat>Произвольный</PresentationFormat>
  <Paragraphs>61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Слайд 1</vt:lpstr>
      <vt:lpstr>Отгадай загадку:</vt:lpstr>
      <vt:lpstr>Пословицы о книгах:</vt:lpstr>
      <vt:lpstr> Бумага        </vt:lpstr>
      <vt:lpstr>Слайд 5</vt:lpstr>
      <vt:lpstr>Слайд 6</vt:lpstr>
      <vt:lpstr>Слайд 7</vt:lpstr>
      <vt:lpstr>Издательство</vt:lpstr>
      <vt:lpstr>Слайд 9</vt:lpstr>
      <vt:lpstr>Слайд 10</vt:lpstr>
      <vt:lpstr>Типография</vt:lpstr>
      <vt:lpstr>Книжный магазин</vt:lpstr>
      <vt:lpstr>Библиотеки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34</cp:revision>
  <dcterms:modified xsi:type="dcterms:W3CDTF">2022-11-18T11:53:29Z</dcterms:modified>
</cp:coreProperties>
</file>