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9" r:id="rId2"/>
    <p:sldId id="285" r:id="rId3"/>
    <p:sldId id="300" r:id="rId4"/>
    <p:sldId id="288" r:id="rId5"/>
    <p:sldId id="301" r:id="rId6"/>
    <p:sldId id="290" r:id="rId7"/>
    <p:sldId id="291" r:id="rId8"/>
    <p:sldId id="296" r:id="rId9"/>
    <p:sldId id="289" r:id="rId10"/>
    <p:sldId id="293" r:id="rId11"/>
    <p:sldId id="273" r:id="rId12"/>
    <p:sldId id="298" r:id="rId13"/>
    <p:sldId id="297" r:id="rId14"/>
    <p:sldId id="299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FF00"/>
    <a:srgbClr val="FF33CC"/>
    <a:srgbClr val="FF66CC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7061" autoAdjust="0"/>
    <p:restoredTop sz="94660"/>
  </p:normalViewPr>
  <p:slideViewPr>
    <p:cSldViewPr>
      <p:cViewPr>
        <p:scale>
          <a:sx n="75" d="100"/>
          <a:sy n="75" d="100"/>
        </p:scale>
        <p:origin x="-2664" y="-8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D49F40-1107-4E05-AAE0-DCC5E54607FA}" type="doc">
      <dgm:prSet loTypeId="urn:microsoft.com/office/officeart/2005/8/layout/arrow3" loCatId="relationship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A1DE91-8543-4283-BDCC-A6017E78E013}">
      <dgm:prSet phldrT="[Текст]" custT="1"/>
      <dgm:spPr/>
      <dgm:t>
        <a:bodyPr/>
        <a:lstStyle/>
        <a:p>
          <a:pPr algn="ctr"/>
          <a:r>
            <a:rPr lang="ru-RU" sz="18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РАЗДЕЛЯЕМЫЕ ЦЕННОСТИ </a:t>
          </a:r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:</a:t>
          </a:r>
        </a:p>
        <a:p>
          <a:pPr algn="l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ТВОРЧЕСТВО;</a:t>
          </a:r>
          <a:endParaRPr lang="ru-RU" sz="1600" dirty="0" smtClean="0"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УВАЖЕНИЕ К ЧЕЛОВЕКУ – РЕБЕНКУ, КОЛЛЕГЕ, РОДИТЕЛЯМ;</a:t>
          </a:r>
          <a:endParaRPr lang="ru-RU" sz="1600" dirty="0" smtClean="0"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СВОБОДА В ПРИНЯТИИ ОТВЕТСТВЕННЫХ РЕШЕНИЙ; </a:t>
          </a:r>
          <a:endParaRPr lang="ru-RU" sz="1600" dirty="0" smtClean="0"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ВЫСОКИЙ СТАНДАРТ ПРОФЕССИОНАЛЬНОГО  КАЧЕСТВА РАБОТЫ;</a:t>
          </a:r>
          <a:endParaRPr lang="ru-RU" sz="1600" dirty="0" smtClean="0"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САМОРАЗВИТИЕ. </a:t>
          </a:r>
          <a:endParaRPr lang="ru-RU" sz="1600" b="1" dirty="0" smtClean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  <a:p>
          <a:pPr algn="just"/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5A539B25-94A3-43A4-9241-F6DC326D2A05}" type="parTrans" cxnId="{D31F4C73-B835-49AA-9BFB-A7F8104BCEAC}">
      <dgm:prSet/>
      <dgm:spPr/>
      <dgm:t>
        <a:bodyPr/>
        <a:lstStyle/>
        <a:p>
          <a:endParaRPr lang="ru-RU"/>
        </a:p>
      </dgm:t>
    </dgm:pt>
    <dgm:pt modelId="{0980BDA3-CED5-43F4-BFDD-090A6D1CFBEE}" type="sibTrans" cxnId="{D31F4C73-B835-49AA-9BFB-A7F8104BCEAC}">
      <dgm:prSet/>
      <dgm:spPr/>
      <dgm:t>
        <a:bodyPr/>
        <a:lstStyle/>
        <a:p>
          <a:endParaRPr lang="ru-RU"/>
        </a:p>
      </dgm:t>
    </dgm:pt>
    <dgm:pt modelId="{CE9BF6DE-A017-4995-9AC2-C1E7B93BC945}">
      <dgm:prSet custT="1"/>
      <dgm:spPr/>
      <dgm:t>
        <a:bodyPr/>
        <a:lstStyle/>
        <a:p>
          <a:pPr algn="l"/>
          <a:r>
            <a:rPr lang="ru-RU" sz="16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РАЗДЕЛЯЕМЫЕ  ПРИНЦИПЫ  КОММУНИКАЦИИ </a:t>
          </a:r>
        </a:p>
        <a:p>
          <a:pPr algn="l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БЕЗУСЛОВНОЕ УВАЖЕНИЕ К ОРГАНИЗАЦИИ И КОЛЛЕГАМ; </a:t>
          </a:r>
        </a:p>
        <a:p>
          <a:pPr algn="l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ВЗАИМНОЕ ДОВЕРИЕ И ОТКРЫТОСТЬ СОТРУДНИКОВ И РУКОВОДИТЕЛЕЙ ДРУГ ДРУГУ - КОНСТРУКТИВНОСТЬ И ПОЗИТИВНЫЙ НАСТРОЙ;</a:t>
          </a:r>
        </a:p>
        <a:p>
          <a:pPr algn="l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ОТКАЗ ОТ МАНИПУЛИРОВАНИЯ - ПСИХОЛОГИЧЕСКАЯ КОРРЕКТНОСТЬ ОБЩЕНИЯ С ДЕТЬМИ, РОДИТЕЛЯМИ, КОЛЛЕГАМИ; </a:t>
          </a:r>
        </a:p>
        <a:p>
          <a:pPr algn="l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ДОСТОВЕРНОСТЬ ИНФОРМАЦИИ, ПРЕДОСТАВЛЯЕМОЙ РОДИТЕЛЯМ, КОЛЛЕГАМ, РУКОВОДИТЕЛЯМ ОРГАНИЗАЦИИ. </a:t>
          </a:r>
          <a:endParaRPr lang="ru-RU" sz="1400" b="1" i="0" dirty="0">
            <a:latin typeface="Times New Roman" pitchFamily="18" charset="0"/>
            <a:cs typeface="Times New Roman" pitchFamily="18" charset="0"/>
          </a:endParaRPr>
        </a:p>
      </dgm:t>
    </dgm:pt>
    <dgm:pt modelId="{B1D7055C-EA3B-47FD-90F9-78170E7E9E42}" type="parTrans" cxnId="{7BECF897-5B1A-47F5-B22E-EDA56C5AEC9F}">
      <dgm:prSet/>
      <dgm:spPr/>
      <dgm:t>
        <a:bodyPr/>
        <a:lstStyle/>
        <a:p>
          <a:endParaRPr lang="ru-RU"/>
        </a:p>
      </dgm:t>
    </dgm:pt>
    <dgm:pt modelId="{1462584A-4C19-4F77-A587-30DC903F144C}" type="sibTrans" cxnId="{7BECF897-5B1A-47F5-B22E-EDA56C5AEC9F}">
      <dgm:prSet/>
      <dgm:spPr/>
      <dgm:t>
        <a:bodyPr/>
        <a:lstStyle/>
        <a:p>
          <a:endParaRPr lang="ru-RU"/>
        </a:p>
      </dgm:t>
    </dgm:pt>
    <dgm:pt modelId="{A7B3F2EC-DDC5-4C22-AB2B-75AB8FBD2C30}" type="pres">
      <dgm:prSet presAssocID="{19D49F40-1107-4E05-AAE0-DCC5E54607F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02631D-ADF7-4B10-8FE1-84D1F19E0E2D}" type="pres">
      <dgm:prSet presAssocID="{19D49F40-1107-4E05-AAE0-DCC5E54607FA}" presName="divider" presStyleLbl="fgShp" presStyleIdx="0" presStyleCnt="1" custLinFactNeighborX="1613" custLinFactNeighborY="-6450"/>
      <dgm:spPr>
        <a:solidFill>
          <a:srgbClr val="00B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endParaRPr lang="ru-RU"/>
        </a:p>
      </dgm:t>
    </dgm:pt>
    <dgm:pt modelId="{F9E81498-027D-4E48-A4F8-8C0D0118FD89}" type="pres">
      <dgm:prSet presAssocID="{50A1DE91-8543-4283-BDCC-A6017E78E013}" presName="downArrow" presStyleLbl="node1" presStyleIdx="0" presStyleCnt="2" custScaleY="106250" custLinFactNeighborX="-31935" custLinFactNeighborY="-3124"/>
      <dgm:spPr/>
      <dgm:t>
        <a:bodyPr/>
        <a:lstStyle/>
        <a:p>
          <a:endParaRPr lang="ru-RU"/>
        </a:p>
      </dgm:t>
    </dgm:pt>
    <dgm:pt modelId="{FE90465C-9A33-4497-887C-21E3B71BE2DC}" type="pres">
      <dgm:prSet presAssocID="{50A1DE91-8543-4283-BDCC-A6017E78E013}" presName="downArrowText" presStyleLbl="revTx" presStyleIdx="0" presStyleCnt="2" custAng="0" custScaleX="136896" custScaleY="126170" custLinFactNeighborX="28427" custLinFactNeighborY="160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0C7B16-D79B-4A0A-B52D-19CC02962030}" type="pres">
      <dgm:prSet presAssocID="{CE9BF6DE-A017-4995-9AC2-C1E7B93BC945}" presName="upArrow" presStyleLbl="node1" presStyleIdx="1" presStyleCnt="2" custScaleX="104302" custScaleY="112500" custLinFactNeighborX="21721" custLinFactNeighborY="-3124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1BDC7FAF-45EA-477E-8314-10D08F64D104}" type="pres">
      <dgm:prSet presAssocID="{CE9BF6DE-A017-4995-9AC2-C1E7B93BC945}" presName="upArrowText" presStyleLbl="revTx" presStyleIdx="1" presStyleCnt="2" custScaleX="192342" custScaleY="123808" custLinFactNeighborX="-704" custLinFactNeighborY="-71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FBB044-4027-4943-AD6E-C9DF797D1446}" type="presOf" srcId="{CE9BF6DE-A017-4995-9AC2-C1E7B93BC945}" destId="{1BDC7FAF-45EA-477E-8314-10D08F64D104}" srcOrd="0" destOrd="0" presId="urn:microsoft.com/office/officeart/2005/8/layout/arrow3"/>
    <dgm:cxn modelId="{7BECF897-5B1A-47F5-B22E-EDA56C5AEC9F}" srcId="{19D49F40-1107-4E05-AAE0-DCC5E54607FA}" destId="{CE9BF6DE-A017-4995-9AC2-C1E7B93BC945}" srcOrd="1" destOrd="0" parTransId="{B1D7055C-EA3B-47FD-90F9-78170E7E9E42}" sibTransId="{1462584A-4C19-4F77-A587-30DC903F144C}"/>
    <dgm:cxn modelId="{6DF7EE8C-E643-4633-9577-E092C649C36A}" type="presOf" srcId="{50A1DE91-8543-4283-BDCC-A6017E78E013}" destId="{FE90465C-9A33-4497-887C-21E3B71BE2DC}" srcOrd="0" destOrd="0" presId="urn:microsoft.com/office/officeart/2005/8/layout/arrow3"/>
    <dgm:cxn modelId="{D31F4C73-B835-49AA-9BFB-A7F8104BCEAC}" srcId="{19D49F40-1107-4E05-AAE0-DCC5E54607FA}" destId="{50A1DE91-8543-4283-BDCC-A6017E78E013}" srcOrd="0" destOrd="0" parTransId="{5A539B25-94A3-43A4-9241-F6DC326D2A05}" sibTransId="{0980BDA3-CED5-43F4-BFDD-090A6D1CFBEE}"/>
    <dgm:cxn modelId="{7D9BA27D-5E0C-402C-A968-C0F43155BFE8}" type="presOf" srcId="{19D49F40-1107-4E05-AAE0-DCC5E54607FA}" destId="{A7B3F2EC-DDC5-4C22-AB2B-75AB8FBD2C30}" srcOrd="0" destOrd="0" presId="urn:microsoft.com/office/officeart/2005/8/layout/arrow3"/>
    <dgm:cxn modelId="{5C6D6EC2-CEC8-40A0-A8B5-420EFD617118}" type="presParOf" srcId="{A7B3F2EC-DDC5-4C22-AB2B-75AB8FBD2C30}" destId="{8902631D-ADF7-4B10-8FE1-84D1F19E0E2D}" srcOrd="0" destOrd="0" presId="urn:microsoft.com/office/officeart/2005/8/layout/arrow3"/>
    <dgm:cxn modelId="{C97B8461-88FC-4BFC-B4BB-83C61D2B7DE8}" type="presParOf" srcId="{A7B3F2EC-DDC5-4C22-AB2B-75AB8FBD2C30}" destId="{F9E81498-027D-4E48-A4F8-8C0D0118FD89}" srcOrd="1" destOrd="0" presId="urn:microsoft.com/office/officeart/2005/8/layout/arrow3"/>
    <dgm:cxn modelId="{67CD66A2-A3D5-4756-AE1E-A2F451ECEEAC}" type="presParOf" srcId="{A7B3F2EC-DDC5-4C22-AB2B-75AB8FBD2C30}" destId="{FE90465C-9A33-4497-887C-21E3B71BE2DC}" srcOrd="2" destOrd="0" presId="urn:microsoft.com/office/officeart/2005/8/layout/arrow3"/>
    <dgm:cxn modelId="{F2E23A6D-056A-43A2-98C0-023413A929B6}" type="presParOf" srcId="{A7B3F2EC-DDC5-4C22-AB2B-75AB8FBD2C30}" destId="{040C7B16-D79B-4A0A-B52D-19CC02962030}" srcOrd="3" destOrd="0" presId="urn:microsoft.com/office/officeart/2005/8/layout/arrow3"/>
    <dgm:cxn modelId="{042B132D-ACF8-4336-B81F-742EA703175A}" type="presParOf" srcId="{A7B3F2EC-DDC5-4C22-AB2B-75AB8FBD2C30}" destId="{1BDC7FAF-45EA-477E-8314-10D08F64D104}" srcOrd="4" destOrd="0" presId="urn:microsoft.com/office/officeart/2005/8/layout/arrow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00382E-533E-4A55-90E8-732399371B92}" type="doc">
      <dgm:prSet loTypeId="urn:microsoft.com/office/officeart/2005/8/layout/venn1" loCatId="relationship" qsTypeId="urn:microsoft.com/office/officeart/2005/8/quickstyle/3d2" qsCatId="3D" csTypeId="urn:microsoft.com/office/officeart/2005/8/colors/accent1_2" csCatId="accent1" phldr="1"/>
      <dgm:spPr/>
    </dgm:pt>
    <dgm:pt modelId="{465ADED4-6B05-4DA9-AFF9-8B6CDB7CDE95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ru-RU" sz="1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7D7675-4558-4053-B1DE-E27B5705A781}" type="parTrans" cxnId="{1D099034-000D-4615-9BC4-4816228AFCC1}">
      <dgm:prSet/>
      <dgm:spPr/>
      <dgm:t>
        <a:bodyPr/>
        <a:lstStyle/>
        <a:p>
          <a:endParaRPr lang="ru-RU"/>
        </a:p>
      </dgm:t>
    </dgm:pt>
    <dgm:pt modelId="{6232CD22-A43C-4162-8A48-1F79DE0B7C2C}" type="sibTrans" cxnId="{1D099034-000D-4615-9BC4-4816228AFCC1}">
      <dgm:prSet/>
      <dgm:spPr/>
      <dgm:t>
        <a:bodyPr/>
        <a:lstStyle/>
        <a:p>
          <a:endParaRPr lang="ru-RU"/>
        </a:p>
      </dgm:t>
    </dgm:pt>
    <dgm:pt modelId="{031141A2-B7E8-4B22-8534-18BFC376C6F2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ru-RU" sz="1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7EA880-4D1A-4B61-AC98-BDCB210FF4F7}" type="parTrans" cxnId="{87982E80-5C82-4EBA-A6FD-F6B47487429E}">
      <dgm:prSet/>
      <dgm:spPr/>
      <dgm:t>
        <a:bodyPr/>
        <a:lstStyle/>
        <a:p>
          <a:endParaRPr lang="ru-RU"/>
        </a:p>
      </dgm:t>
    </dgm:pt>
    <dgm:pt modelId="{AC6DF579-CDDA-4BCF-AA5A-92B361360855}" type="sibTrans" cxnId="{87982E80-5C82-4EBA-A6FD-F6B47487429E}">
      <dgm:prSet/>
      <dgm:spPr/>
      <dgm:t>
        <a:bodyPr/>
        <a:lstStyle/>
        <a:p>
          <a:endParaRPr lang="ru-RU"/>
        </a:p>
      </dgm:t>
    </dgm:pt>
    <dgm:pt modelId="{B7E7BE93-EA25-43FD-8172-60A5EFC92E78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ctr"/>
          <a:endParaRPr lang="ru-RU" sz="1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0FC387-4FEC-4CC6-BA5C-F6A9AF23148D}" type="parTrans" cxnId="{9214BFD2-EBDE-42D0-9739-D83FF625540B}">
      <dgm:prSet/>
      <dgm:spPr/>
      <dgm:t>
        <a:bodyPr/>
        <a:lstStyle/>
        <a:p>
          <a:endParaRPr lang="ru-RU"/>
        </a:p>
      </dgm:t>
    </dgm:pt>
    <dgm:pt modelId="{DFA83A46-4447-4AEB-B2F7-B95670B0C52A}" type="sibTrans" cxnId="{9214BFD2-EBDE-42D0-9739-D83FF625540B}">
      <dgm:prSet/>
      <dgm:spPr/>
      <dgm:t>
        <a:bodyPr/>
        <a:lstStyle/>
        <a:p>
          <a:endParaRPr lang="ru-RU"/>
        </a:p>
      </dgm:t>
    </dgm:pt>
    <dgm:pt modelId="{10DB40EC-B6B7-4B54-92E7-B73594C5E8F3}">
      <dgm:prSet phldrT="[Текст]" custT="1"/>
      <dgm:spPr>
        <a:solidFill>
          <a:schemeClr val="accent6"/>
        </a:solidFill>
      </dgm:spPr>
      <dgm:t>
        <a:bodyPr/>
        <a:lstStyle/>
        <a:p>
          <a:pPr algn="ctr"/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B7E130-5E17-473E-A0E2-B610E65D497A}" type="sibTrans" cxnId="{B1112110-0EA0-4CDD-834E-A830D18510C5}">
      <dgm:prSet/>
      <dgm:spPr/>
      <dgm:t>
        <a:bodyPr/>
        <a:lstStyle/>
        <a:p>
          <a:endParaRPr lang="ru-RU"/>
        </a:p>
      </dgm:t>
    </dgm:pt>
    <dgm:pt modelId="{16EB56ED-4AD1-4DA2-9687-ED7C2C29CF97}" type="parTrans" cxnId="{B1112110-0EA0-4CDD-834E-A830D18510C5}">
      <dgm:prSet/>
      <dgm:spPr/>
      <dgm:t>
        <a:bodyPr/>
        <a:lstStyle/>
        <a:p>
          <a:endParaRPr lang="ru-RU"/>
        </a:p>
      </dgm:t>
    </dgm:pt>
    <dgm:pt modelId="{CF6F3052-F29D-4316-B613-9D761635D2C3}" type="pres">
      <dgm:prSet presAssocID="{F300382E-533E-4A55-90E8-732399371B92}" presName="compositeShape" presStyleCnt="0">
        <dgm:presLayoutVars>
          <dgm:chMax val="7"/>
          <dgm:dir/>
          <dgm:resizeHandles val="exact"/>
        </dgm:presLayoutVars>
      </dgm:prSet>
      <dgm:spPr/>
    </dgm:pt>
    <dgm:pt modelId="{8816B75B-5FAC-494C-A8D0-07342857AD80}" type="pres">
      <dgm:prSet presAssocID="{465ADED4-6B05-4DA9-AFF9-8B6CDB7CDE95}" presName="circ1" presStyleLbl="vennNode1" presStyleIdx="0" presStyleCnt="4" custScaleX="112376" custScaleY="97167" custLinFactNeighborX="-7779" custLinFactNeighborY="-5995"/>
      <dgm:spPr/>
      <dgm:t>
        <a:bodyPr/>
        <a:lstStyle/>
        <a:p>
          <a:endParaRPr lang="ru-RU"/>
        </a:p>
      </dgm:t>
    </dgm:pt>
    <dgm:pt modelId="{65C730F9-DBA2-4BEB-9ECD-43D1EDD100C1}" type="pres">
      <dgm:prSet presAssocID="{465ADED4-6B05-4DA9-AFF9-8B6CDB7CDE9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9F8D1-0182-484B-93DE-DE835A83DC08}" type="pres">
      <dgm:prSet presAssocID="{031141A2-B7E8-4B22-8534-18BFC376C6F2}" presName="circ2" presStyleLbl="vennNode1" presStyleIdx="1" presStyleCnt="4" custScaleX="107981" custScaleY="97167" custLinFactNeighborX="27685" custLinFactNeighborY="-4587"/>
      <dgm:spPr/>
      <dgm:t>
        <a:bodyPr/>
        <a:lstStyle/>
        <a:p>
          <a:endParaRPr lang="ru-RU"/>
        </a:p>
      </dgm:t>
    </dgm:pt>
    <dgm:pt modelId="{52C085E0-C376-4EEC-ACC6-43BE68EEF376}" type="pres">
      <dgm:prSet presAssocID="{031141A2-B7E8-4B22-8534-18BFC376C6F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17BD27-CEA1-4A9D-AEE1-FBD2DB6E3E97}" type="pres">
      <dgm:prSet presAssocID="{B7E7BE93-EA25-43FD-8172-60A5EFC92E78}" presName="circ3" presStyleLbl="vennNode1" presStyleIdx="2" presStyleCnt="4" custScaleX="113532" custScaleY="96537" custLinFactNeighborX="-3067" custLinFactNeighborY="5464"/>
      <dgm:spPr/>
      <dgm:t>
        <a:bodyPr/>
        <a:lstStyle/>
        <a:p>
          <a:endParaRPr lang="ru-RU"/>
        </a:p>
      </dgm:t>
    </dgm:pt>
    <dgm:pt modelId="{B2D32CFB-93FC-4893-B5A9-AFC272A51D93}" type="pres">
      <dgm:prSet presAssocID="{B7E7BE93-EA25-43FD-8172-60A5EFC92E7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C625B1-F404-4904-89F8-48810F9912AB}" type="pres">
      <dgm:prSet presAssocID="{10DB40EC-B6B7-4B54-92E7-B73594C5E8F3}" presName="circ4" presStyleLbl="vennNode1" presStyleIdx="3" presStyleCnt="4" custScaleX="114097" custScaleY="89688" custLinFactNeighborX="-32617" custLinFactNeighborY="-1517"/>
      <dgm:spPr/>
      <dgm:t>
        <a:bodyPr/>
        <a:lstStyle/>
        <a:p>
          <a:endParaRPr lang="ru-RU"/>
        </a:p>
      </dgm:t>
    </dgm:pt>
    <dgm:pt modelId="{09503BEC-CD3A-4A9F-9827-C75144CADD91}" type="pres">
      <dgm:prSet presAssocID="{10DB40EC-B6B7-4B54-92E7-B73594C5E8F3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F3B9C3-E9C2-4B4E-AF63-40755E784B35}" type="presOf" srcId="{F300382E-533E-4A55-90E8-732399371B92}" destId="{CF6F3052-F29D-4316-B613-9D761635D2C3}" srcOrd="0" destOrd="0" presId="urn:microsoft.com/office/officeart/2005/8/layout/venn1"/>
    <dgm:cxn modelId="{411E4531-454C-43EA-A77D-526C72ACC7CB}" type="presOf" srcId="{10DB40EC-B6B7-4B54-92E7-B73594C5E8F3}" destId="{09503BEC-CD3A-4A9F-9827-C75144CADD91}" srcOrd="1" destOrd="0" presId="urn:microsoft.com/office/officeart/2005/8/layout/venn1"/>
    <dgm:cxn modelId="{9214BFD2-EBDE-42D0-9739-D83FF625540B}" srcId="{F300382E-533E-4A55-90E8-732399371B92}" destId="{B7E7BE93-EA25-43FD-8172-60A5EFC92E78}" srcOrd="2" destOrd="0" parTransId="{2F0FC387-4FEC-4CC6-BA5C-F6A9AF23148D}" sibTransId="{DFA83A46-4447-4AEB-B2F7-B95670B0C52A}"/>
    <dgm:cxn modelId="{9486CDAB-39EE-4D01-883D-AB3332A8C49B}" type="presOf" srcId="{465ADED4-6B05-4DA9-AFF9-8B6CDB7CDE95}" destId="{8816B75B-5FAC-494C-A8D0-07342857AD80}" srcOrd="0" destOrd="0" presId="urn:microsoft.com/office/officeart/2005/8/layout/venn1"/>
    <dgm:cxn modelId="{C4DC63D5-6E6F-44C7-8405-28CA041A9C58}" type="presOf" srcId="{10DB40EC-B6B7-4B54-92E7-B73594C5E8F3}" destId="{03C625B1-F404-4904-89F8-48810F9912AB}" srcOrd="0" destOrd="0" presId="urn:microsoft.com/office/officeart/2005/8/layout/venn1"/>
    <dgm:cxn modelId="{B1112110-0EA0-4CDD-834E-A830D18510C5}" srcId="{F300382E-533E-4A55-90E8-732399371B92}" destId="{10DB40EC-B6B7-4B54-92E7-B73594C5E8F3}" srcOrd="3" destOrd="0" parTransId="{16EB56ED-4AD1-4DA2-9687-ED7C2C29CF97}" sibTransId="{7FB7E130-5E17-473E-A0E2-B610E65D497A}"/>
    <dgm:cxn modelId="{87982E80-5C82-4EBA-A6FD-F6B47487429E}" srcId="{F300382E-533E-4A55-90E8-732399371B92}" destId="{031141A2-B7E8-4B22-8534-18BFC376C6F2}" srcOrd="1" destOrd="0" parTransId="{747EA880-4D1A-4B61-AC98-BDCB210FF4F7}" sibTransId="{AC6DF579-CDDA-4BCF-AA5A-92B361360855}"/>
    <dgm:cxn modelId="{1D099034-000D-4615-9BC4-4816228AFCC1}" srcId="{F300382E-533E-4A55-90E8-732399371B92}" destId="{465ADED4-6B05-4DA9-AFF9-8B6CDB7CDE95}" srcOrd="0" destOrd="0" parTransId="{097D7675-4558-4053-B1DE-E27B5705A781}" sibTransId="{6232CD22-A43C-4162-8A48-1F79DE0B7C2C}"/>
    <dgm:cxn modelId="{4F69DFCB-F520-4826-A07F-1D3E9040E358}" type="presOf" srcId="{031141A2-B7E8-4B22-8534-18BFC376C6F2}" destId="{52C085E0-C376-4EEC-ACC6-43BE68EEF376}" srcOrd="1" destOrd="0" presId="urn:microsoft.com/office/officeart/2005/8/layout/venn1"/>
    <dgm:cxn modelId="{4F5AA78B-056A-4956-A16A-829049C26501}" type="presOf" srcId="{B7E7BE93-EA25-43FD-8172-60A5EFC92E78}" destId="{B2D32CFB-93FC-4893-B5A9-AFC272A51D93}" srcOrd="1" destOrd="0" presId="urn:microsoft.com/office/officeart/2005/8/layout/venn1"/>
    <dgm:cxn modelId="{022E4A41-CF47-4D8B-9A12-FFF33897BEC7}" type="presOf" srcId="{031141A2-B7E8-4B22-8534-18BFC376C6F2}" destId="{F6C9F8D1-0182-484B-93DE-DE835A83DC08}" srcOrd="0" destOrd="0" presId="urn:microsoft.com/office/officeart/2005/8/layout/venn1"/>
    <dgm:cxn modelId="{FD9EE65D-95CF-4BF7-9AE7-88957160C463}" type="presOf" srcId="{B7E7BE93-EA25-43FD-8172-60A5EFC92E78}" destId="{7117BD27-CEA1-4A9D-AEE1-FBD2DB6E3E97}" srcOrd="0" destOrd="0" presId="urn:microsoft.com/office/officeart/2005/8/layout/venn1"/>
    <dgm:cxn modelId="{E634F976-295B-4322-940D-65A823D72D51}" type="presOf" srcId="{465ADED4-6B05-4DA9-AFF9-8B6CDB7CDE95}" destId="{65C730F9-DBA2-4BEB-9ECD-43D1EDD100C1}" srcOrd="1" destOrd="0" presId="urn:microsoft.com/office/officeart/2005/8/layout/venn1"/>
    <dgm:cxn modelId="{14853E6C-CD58-4065-B15C-BC6CAAE9A515}" type="presParOf" srcId="{CF6F3052-F29D-4316-B613-9D761635D2C3}" destId="{8816B75B-5FAC-494C-A8D0-07342857AD80}" srcOrd="0" destOrd="0" presId="urn:microsoft.com/office/officeart/2005/8/layout/venn1"/>
    <dgm:cxn modelId="{9E7A846A-F4D3-4091-8B64-F4F50C340A1B}" type="presParOf" srcId="{CF6F3052-F29D-4316-B613-9D761635D2C3}" destId="{65C730F9-DBA2-4BEB-9ECD-43D1EDD100C1}" srcOrd="1" destOrd="0" presId="urn:microsoft.com/office/officeart/2005/8/layout/venn1"/>
    <dgm:cxn modelId="{3CE00CCF-797E-462F-A527-37512F80D1F4}" type="presParOf" srcId="{CF6F3052-F29D-4316-B613-9D761635D2C3}" destId="{F6C9F8D1-0182-484B-93DE-DE835A83DC08}" srcOrd="2" destOrd="0" presId="urn:microsoft.com/office/officeart/2005/8/layout/venn1"/>
    <dgm:cxn modelId="{61640D97-D332-4127-8444-D84E7B0793CD}" type="presParOf" srcId="{CF6F3052-F29D-4316-B613-9D761635D2C3}" destId="{52C085E0-C376-4EEC-ACC6-43BE68EEF376}" srcOrd="3" destOrd="0" presId="urn:microsoft.com/office/officeart/2005/8/layout/venn1"/>
    <dgm:cxn modelId="{14D05497-62A2-4C0C-8D34-27DF3A49D09F}" type="presParOf" srcId="{CF6F3052-F29D-4316-B613-9D761635D2C3}" destId="{7117BD27-CEA1-4A9D-AEE1-FBD2DB6E3E97}" srcOrd="4" destOrd="0" presId="urn:microsoft.com/office/officeart/2005/8/layout/venn1"/>
    <dgm:cxn modelId="{F57E1B9D-F566-4A1E-8E2A-F13F3BE0779D}" type="presParOf" srcId="{CF6F3052-F29D-4316-B613-9D761635D2C3}" destId="{B2D32CFB-93FC-4893-B5A9-AFC272A51D93}" srcOrd="5" destOrd="0" presId="urn:microsoft.com/office/officeart/2005/8/layout/venn1"/>
    <dgm:cxn modelId="{2DA0E0D5-49D6-438A-BB67-39A6189D3CB8}" type="presParOf" srcId="{CF6F3052-F29D-4316-B613-9D761635D2C3}" destId="{03C625B1-F404-4904-89F8-48810F9912AB}" srcOrd="6" destOrd="0" presId="urn:microsoft.com/office/officeart/2005/8/layout/venn1"/>
    <dgm:cxn modelId="{96D4C9FC-FDA0-468A-B4EE-BCA267A61782}" type="presParOf" srcId="{CF6F3052-F29D-4316-B613-9D761635D2C3}" destId="{09503BEC-CD3A-4A9F-9827-C75144CADD91}" srcOrd="7" destOrd="0" presId="urn:microsoft.com/office/officeart/2005/8/layout/venn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00382E-533E-4A55-90E8-732399371B92}" type="doc">
      <dgm:prSet loTypeId="urn:microsoft.com/office/officeart/2005/8/layout/venn1" loCatId="relationship" qsTypeId="urn:microsoft.com/office/officeart/2005/8/quickstyle/3d2" qsCatId="3D" csTypeId="urn:microsoft.com/office/officeart/2005/8/colors/accent1_2" csCatId="accent1" phldr="1"/>
      <dgm:spPr/>
    </dgm:pt>
    <dgm:pt modelId="{CF6F3052-F29D-4316-B613-9D761635D2C3}" type="pres">
      <dgm:prSet presAssocID="{F300382E-533E-4A55-90E8-732399371B92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F2452FE5-19B7-49A3-8A3B-366FC7193A49}" type="presOf" srcId="{F300382E-533E-4A55-90E8-732399371B92}" destId="{CF6F3052-F29D-4316-B613-9D761635D2C3}" srcOrd="0" destOrd="0" presId="urn:microsoft.com/office/officeart/2005/8/layout/venn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28232D-CECE-4944-A4F3-21DBE6912F6C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497F-816E-49D6-96C6-02EDA42E34F2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ПАТРИОТИЧЕСКОЕ ВОСПИТАНИЕ</a:t>
          </a:r>
          <a:endParaRPr 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9DDB2B-2C5E-4AB2-BDB4-D5FCA8AAFF3C}" type="parTrans" cxnId="{B21C330A-DC2D-465E-8018-6ED495B790BE}">
      <dgm:prSet/>
      <dgm:spPr/>
      <dgm:t>
        <a:bodyPr/>
        <a:lstStyle/>
        <a:p>
          <a:endParaRPr lang="ru-RU"/>
        </a:p>
      </dgm:t>
    </dgm:pt>
    <dgm:pt modelId="{CD5E3DBC-0243-439A-B5DA-80CC306D918E}" type="sibTrans" cxnId="{B21C330A-DC2D-465E-8018-6ED495B790BE}">
      <dgm:prSet/>
      <dgm:spPr/>
      <dgm:t>
        <a:bodyPr/>
        <a:lstStyle/>
        <a:p>
          <a:endParaRPr lang="ru-RU"/>
        </a:p>
      </dgm:t>
    </dgm:pt>
    <dgm:pt modelId="{1FB3FAF4-97F6-415A-89D3-F3243F60B679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ИСПОЛЬЗОВАНИЕ  ВОСПИТАТЕЛЬНОГО  ПОТЕНЦИАЛА ОБРАЗОВАТЕЛЬНОЙ  ДЕЯТЕЛЬНОСТИ</a:t>
          </a:r>
          <a:endParaRPr 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F1B83C-791F-44D5-BEF7-0914BB1197E9}" type="parTrans" cxnId="{80FC908E-7EAC-485E-9DEE-F2BB87B985CE}">
      <dgm:prSet/>
      <dgm:spPr/>
      <dgm:t>
        <a:bodyPr/>
        <a:lstStyle/>
        <a:p>
          <a:endParaRPr lang="ru-RU"/>
        </a:p>
      </dgm:t>
    </dgm:pt>
    <dgm:pt modelId="{12F0F437-FFFD-496B-8117-4696337B0500}" type="sibTrans" cxnId="{80FC908E-7EAC-485E-9DEE-F2BB87B985CE}">
      <dgm:prSet/>
      <dgm:spPr/>
      <dgm:t>
        <a:bodyPr/>
        <a:lstStyle/>
        <a:p>
          <a:endParaRPr lang="ru-RU"/>
        </a:p>
      </dgm:t>
    </dgm:pt>
    <dgm:pt modelId="{3290E823-D0C1-4B90-B533-CF1758BFBBE0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ФИЗИЧЕСКОЕ  РАЗВИТИЕ  И  ФОРМИРОВАНИЕ  ВАЛЕОЛОГИЧЕСКОЙ  КУЛЬТУРЫ В Т.Ч. СОЗДАНИЕ  ДОСТУПНОЙ  СРЕДЫ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25098C-DB2C-4675-B863-9F068A0A70D0}" type="parTrans" cxnId="{7CDE31E2-21B9-4A08-936E-22C0FE571758}">
      <dgm:prSet/>
      <dgm:spPr/>
      <dgm:t>
        <a:bodyPr/>
        <a:lstStyle/>
        <a:p>
          <a:endParaRPr lang="ru-RU"/>
        </a:p>
      </dgm:t>
    </dgm:pt>
    <dgm:pt modelId="{8FDAE7BE-3E2C-4782-8426-68BF28479854}" type="sibTrans" cxnId="{7CDE31E2-21B9-4A08-936E-22C0FE571758}">
      <dgm:prSet/>
      <dgm:spPr/>
      <dgm:t>
        <a:bodyPr/>
        <a:lstStyle/>
        <a:p>
          <a:endParaRPr lang="ru-RU"/>
        </a:p>
      </dgm:t>
    </dgm:pt>
    <dgm:pt modelId="{491E14C0-B103-433E-8E0E-ED190596B4EB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ЭКОЛОГИЧЕСКОЕ                 И  ТРУДОВОЕ  ВОСПИТАНИЕ</a:t>
          </a:r>
          <a:endParaRPr 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E6477E-E070-4AAE-9176-EFB92D2C796A}" type="parTrans" cxnId="{FC73F6A8-59A6-404C-BE1A-AFCA78011EB6}">
      <dgm:prSet/>
      <dgm:spPr/>
      <dgm:t>
        <a:bodyPr/>
        <a:lstStyle/>
        <a:p>
          <a:endParaRPr lang="ru-RU"/>
        </a:p>
      </dgm:t>
    </dgm:pt>
    <dgm:pt modelId="{809D8999-2272-4A58-A860-681059F915D6}" type="sibTrans" cxnId="{FC73F6A8-59A6-404C-BE1A-AFCA78011EB6}">
      <dgm:prSet/>
      <dgm:spPr/>
      <dgm:t>
        <a:bodyPr/>
        <a:lstStyle/>
        <a:p>
          <a:endParaRPr lang="ru-RU"/>
        </a:p>
      </dgm:t>
    </dgm:pt>
    <dgm:pt modelId="{433DF8BC-747B-409E-BAF5-704DD8393CCE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ДУХОВНО-НРАВСТВЕННОЕ  ВОСПИТАНИЕ / МУЗЕЙНАЯ ПЕДАГОГИКА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B0DC147F-6949-4C7D-886B-282E5F03035C}" type="sibTrans" cxnId="{8CE37283-E777-4DB9-8A11-9BA0BBBC1DE9}">
      <dgm:prSet/>
      <dgm:spPr/>
      <dgm:t>
        <a:bodyPr/>
        <a:lstStyle/>
        <a:p>
          <a:endParaRPr lang="ru-RU"/>
        </a:p>
      </dgm:t>
    </dgm:pt>
    <dgm:pt modelId="{219C9BD4-CE2C-48FE-8F1A-20F28B3C1895}" type="parTrans" cxnId="{8CE37283-E777-4DB9-8A11-9BA0BBBC1DE9}">
      <dgm:prSet/>
      <dgm:spPr/>
      <dgm:t>
        <a:bodyPr/>
        <a:lstStyle/>
        <a:p>
          <a:endParaRPr lang="ru-RU"/>
        </a:p>
      </dgm:t>
    </dgm:pt>
    <dgm:pt modelId="{AAFAC0E0-46FF-48C3-83EF-1781D02A63C2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ХУДОЖЕСТВЕННО-ЭСТЕТИЧЕСКОЕ ВОСПИТАНИЕ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FBED7784-2B97-440C-AA59-09384C7723DC}" type="parTrans" cxnId="{6ADF71F4-8990-48F3-8935-493EBC262BBC}">
      <dgm:prSet/>
      <dgm:spPr/>
      <dgm:t>
        <a:bodyPr/>
        <a:lstStyle/>
        <a:p>
          <a:endParaRPr lang="ru-RU"/>
        </a:p>
      </dgm:t>
    </dgm:pt>
    <dgm:pt modelId="{B7F26B28-4501-4D0F-B582-2DA92231E94C}" type="sibTrans" cxnId="{6ADF71F4-8990-48F3-8935-493EBC262BBC}">
      <dgm:prSet/>
      <dgm:spPr/>
      <dgm:t>
        <a:bodyPr/>
        <a:lstStyle/>
        <a:p>
          <a:endParaRPr lang="ru-RU"/>
        </a:p>
      </dgm:t>
    </dgm:pt>
    <dgm:pt modelId="{8C80A456-25F9-4C1E-99D9-E4E578F16121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ВОСПИТАТЕЛЬНЫЙ ПОТЕНЦИАЛ ПОЛИКУЛЬТУРНОЙ ОБРАЗОВАТЕЛЬНОЙ СРЕДЫ</a:t>
          </a:r>
          <a:endParaRPr 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3EE4C8-76E4-44E3-80DC-8BF1F4F13C8C}" type="parTrans" cxnId="{ED00262F-1F18-4C12-8DBC-4C1F7BD58EC0}">
      <dgm:prSet/>
      <dgm:spPr/>
      <dgm:t>
        <a:bodyPr/>
        <a:lstStyle/>
        <a:p>
          <a:endParaRPr lang="ru-RU"/>
        </a:p>
      </dgm:t>
    </dgm:pt>
    <dgm:pt modelId="{3927155A-ADC6-46AA-AA33-D3DA8E294741}" type="sibTrans" cxnId="{ED00262F-1F18-4C12-8DBC-4C1F7BD58EC0}">
      <dgm:prSet/>
      <dgm:spPr/>
      <dgm:t>
        <a:bodyPr/>
        <a:lstStyle/>
        <a:p>
          <a:endParaRPr lang="ru-RU"/>
        </a:p>
      </dgm:t>
    </dgm:pt>
    <dgm:pt modelId="{C7FF8FD5-F792-4558-91F6-8A6CA3A7EBD2}" type="pres">
      <dgm:prSet presAssocID="{6D28232D-CECE-4944-A4F3-21DBE6912F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96BB3C-062C-4BDD-9685-3B3CD041ECC7}" type="pres">
      <dgm:prSet presAssocID="{433DF8BC-747B-409E-BAF5-704DD8393CCE}" presName="node" presStyleLbl="node1" presStyleIdx="0" presStyleCnt="7" custScaleX="243116" custScaleY="163955" custRadScaleRad="91248" custRadScaleInc="-2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127087-DFCC-4703-992E-7547610E151D}" type="pres">
      <dgm:prSet presAssocID="{433DF8BC-747B-409E-BAF5-704DD8393CCE}" presName="spNode" presStyleCnt="0"/>
      <dgm:spPr/>
    </dgm:pt>
    <dgm:pt modelId="{F36CE4BF-F0A2-46B6-A5A8-3DC9E046BEF4}" type="pres">
      <dgm:prSet presAssocID="{B0DC147F-6949-4C7D-886B-282E5F03035C}" presName="sibTrans" presStyleLbl="sibTrans1D1" presStyleIdx="0" presStyleCnt="7"/>
      <dgm:spPr/>
      <dgm:t>
        <a:bodyPr/>
        <a:lstStyle/>
        <a:p>
          <a:endParaRPr lang="ru-RU"/>
        </a:p>
      </dgm:t>
    </dgm:pt>
    <dgm:pt modelId="{ADE2A528-7F2A-495D-860D-D14AC86D11D5}" type="pres">
      <dgm:prSet presAssocID="{18A9497F-816E-49D6-96C6-02EDA42E34F2}" presName="node" presStyleLbl="node1" presStyleIdx="1" presStyleCnt="7" custScaleX="181342" custScaleY="164924" custRadScaleRad="120337" custRadScaleInc="58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93837-72E6-47C0-8A43-9CBAE86A900C}" type="pres">
      <dgm:prSet presAssocID="{18A9497F-816E-49D6-96C6-02EDA42E34F2}" presName="spNode" presStyleCnt="0"/>
      <dgm:spPr/>
    </dgm:pt>
    <dgm:pt modelId="{2582510F-0E60-4F5C-BBA2-8F9B37A8E2F4}" type="pres">
      <dgm:prSet presAssocID="{CD5E3DBC-0243-439A-B5DA-80CC306D918E}" presName="sibTrans" presStyleLbl="sibTrans1D1" presStyleIdx="1" presStyleCnt="7"/>
      <dgm:spPr/>
      <dgm:t>
        <a:bodyPr/>
        <a:lstStyle/>
        <a:p>
          <a:endParaRPr lang="ru-RU"/>
        </a:p>
      </dgm:t>
    </dgm:pt>
    <dgm:pt modelId="{A11D996C-E8AE-4C04-B3BB-EE26C7A54EA6}" type="pres">
      <dgm:prSet presAssocID="{1FB3FAF4-97F6-415A-89D3-F3243F60B679}" presName="node" presStyleLbl="node1" presStyleIdx="2" presStyleCnt="7" custScaleX="181342" custScaleY="164924" custRadScaleRad="115095" custRadScaleInc="-756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A6D425-A0D6-4D74-80B0-E213E2118290}" type="pres">
      <dgm:prSet presAssocID="{1FB3FAF4-97F6-415A-89D3-F3243F60B679}" presName="spNode" presStyleCnt="0"/>
      <dgm:spPr/>
    </dgm:pt>
    <dgm:pt modelId="{FF711170-F831-4816-80AF-57AFCA1E2988}" type="pres">
      <dgm:prSet presAssocID="{12F0F437-FFFD-496B-8117-4696337B0500}" presName="sibTrans" presStyleLbl="sibTrans1D1" presStyleIdx="2" presStyleCnt="7"/>
      <dgm:spPr/>
      <dgm:t>
        <a:bodyPr/>
        <a:lstStyle/>
        <a:p>
          <a:endParaRPr lang="ru-RU"/>
        </a:p>
      </dgm:t>
    </dgm:pt>
    <dgm:pt modelId="{13DFFCDD-2BD5-44F9-8D79-222DA346B663}" type="pres">
      <dgm:prSet presAssocID="{3290E823-D0C1-4B90-B533-CF1758BFBBE0}" presName="node" presStyleLbl="node1" presStyleIdx="3" presStyleCnt="7" custScaleX="202365" custScaleY="165790" custRadScaleRad="91667" custRadScaleInc="-116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0EA78-B4D5-474E-B727-53DB72C2A9C3}" type="pres">
      <dgm:prSet presAssocID="{3290E823-D0C1-4B90-B533-CF1758BFBBE0}" presName="spNode" presStyleCnt="0"/>
      <dgm:spPr/>
    </dgm:pt>
    <dgm:pt modelId="{1072730E-849E-438E-BC8A-10952923F1E2}" type="pres">
      <dgm:prSet presAssocID="{8FDAE7BE-3E2C-4782-8426-68BF28479854}" presName="sibTrans" presStyleLbl="sibTrans1D1" presStyleIdx="3" presStyleCnt="7"/>
      <dgm:spPr/>
      <dgm:t>
        <a:bodyPr/>
        <a:lstStyle/>
        <a:p>
          <a:endParaRPr lang="ru-RU"/>
        </a:p>
      </dgm:t>
    </dgm:pt>
    <dgm:pt modelId="{E4D4433C-E562-4782-9A44-097979DA4712}" type="pres">
      <dgm:prSet presAssocID="{AAFAC0E0-46FF-48C3-83EF-1781D02A63C2}" presName="node" presStyleLbl="node1" presStyleIdx="4" presStyleCnt="7" custScaleX="189675" custScaleY="176843" custRadScaleRad="92892" custRadScaleInc="1181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D6D03F-A0B0-45FE-80A2-4CA9035D22AB}" type="pres">
      <dgm:prSet presAssocID="{AAFAC0E0-46FF-48C3-83EF-1781D02A63C2}" presName="spNode" presStyleCnt="0"/>
      <dgm:spPr/>
    </dgm:pt>
    <dgm:pt modelId="{B68F65B5-4D13-4C5C-A475-E5E11A663A7F}" type="pres">
      <dgm:prSet presAssocID="{B7F26B28-4501-4D0F-B582-2DA92231E94C}" presName="sibTrans" presStyleLbl="sibTrans1D1" presStyleIdx="4" presStyleCnt="7"/>
      <dgm:spPr/>
      <dgm:t>
        <a:bodyPr/>
        <a:lstStyle/>
        <a:p>
          <a:endParaRPr lang="ru-RU"/>
        </a:p>
      </dgm:t>
    </dgm:pt>
    <dgm:pt modelId="{A6E9EA3D-F102-4EE9-BC86-3B7B78049958}" type="pres">
      <dgm:prSet presAssocID="{491E14C0-B103-433E-8E0E-ED190596B4EB}" presName="node" presStyleLbl="node1" presStyleIdx="5" presStyleCnt="7" custScaleX="183616" custScaleY="153864" custRadScaleRad="108309" custRadScaleInc="527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B7AF19-09D7-49AB-BDBA-AED4F8EEA2D3}" type="pres">
      <dgm:prSet presAssocID="{491E14C0-B103-433E-8E0E-ED190596B4EB}" presName="spNode" presStyleCnt="0"/>
      <dgm:spPr/>
    </dgm:pt>
    <dgm:pt modelId="{56415F2C-F52B-417D-B557-C4618994D021}" type="pres">
      <dgm:prSet presAssocID="{809D8999-2272-4A58-A860-681059F915D6}" presName="sibTrans" presStyleLbl="sibTrans1D1" presStyleIdx="5" presStyleCnt="7"/>
      <dgm:spPr/>
      <dgm:t>
        <a:bodyPr/>
        <a:lstStyle/>
        <a:p>
          <a:endParaRPr lang="ru-RU"/>
        </a:p>
      </dgm:t>
    </dgm:pt>
    <dgm:pt modelId="{9E8CE377-1C89-470A-B74C-34CCBEFFB68B}" type="pres">
      <dgm:prSet presAssocID="{8C80A456-25F9-4C1E-99D9-E4E578F16121}" presName="node" presStyleLbl="node1" presStyleIdx="6" presStyleCnt="7" custScaleX="178669" custScaleY="162486" custRadScaleRad="121902" custRadScaleInc="-720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B3EE8-BB08-41E7-B094-4EC8D03CC8DE}" type="pres">
      <dgm:prSet presAssocID="{8C80A456-25F9-4C1E-99D9-E4E578F16121}" presName="spNode" presStyleCnt="0"/>
      <dgm:spPr/>
    </dgm:pt>
    <dgm:pt modelId="{CE533990-05BC-4F12-931A-685D28468DF3}" type="pres">
      <dgm:prSet presAssocID="{3927155A-ADC6-46AA-AA33-D3DA8E294741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0DB1A0FF-0835-4911-ADBA-D174A3454F61}" type="presOf" srcId="{18A9497F-816E-49D6-96C6-02EDA42E34F2}" destId="{ADE2A528-7F2A-495D-860D-D14AC86D11D5}" srcOrd="0" destOrd="0" presId="urn:microsoft.com/office/officeart/2005/8/layout/cycle6"/>
    <dgm:cxn modelId="{4B5AAB16-4FCB-4F0E-B097-286129488750}" type="presOf" srcId="{491E14C0-B103-433E-8E0E-ED190596B4EB}" destId="{A6E9EA3D-F102-4EE9-BC86-3B7B78049958}" srcOrd="0" destOrd="0" presId="urn:microsoft.com/office/officeart/2005/8/layout/cycle6"/>
    <dgm:cxn modelId="{9FE3E542-EEE4-4189-8263-593C97B0C936}" type="presOf" srcId="{B7F26B28-4501-4D0F-B582-2DA92231E94C}" destId="{B68F65B5-4D13-4C5C-A475-E5E11A663A7F}" srcOrd="0" destOrd="0" presId="urn:microsoft.com/office/officeart/2005/8/layout/cycle6"/>
    <dgm:cxn modelId="{80FC908E-7EAC-485E-9DEE-F2BB87B985CE}" srcId="{6D28232D-CECE-4944-A4F3-21DBE6912F6C}" destId="{1FB3FAF4-97F6-415A-89D3-F3243F60B679}" srcOrd="2" destOrd="0" parTransId="{D6F1B83C-791F-44D5-BEF7-0914BB1197E9}" sibTransId="{12F0F437-FFFD-496B-8117-4696337B0500}"/>
    <dgm:cxn modelId="{24E6CDAD-B1D6-4F0D-B5C7-CAFF75769089}" type="presOf" srcId="{AAFAC0E0-46FF-48C3-83EF-1781D02A63C2}" destId="{E4D4433C-E562-4782-9A44-097979DA4712}" srcOrd="0" destOrd="0" presId="urn:microsoft.com/office/officeart/2005/8/layout/cycle6"/>
    <dgm:cxn modelId="{EA24772E-B1E8-4DD4-AEF1-C624ADDF1E16}" type="presOf" srcId="{3290E823-D0C1-4B90-B533-CF1758BFBBE0}" destId="{13DFFCDD-2BD5-44F9-8D79-222DA346B663}" srcOrd="0" destOrd="0" presId="urn:microsoft.com/office/officeart/2005/8/layout/cycle6"/>
    <dgm:cxn modelId="{CD76F51D-E7D4-4AB1-A214-7C4823262AB0}" type="presOf" srcId="{6D28232D-CECE-4944-A4F3-21DBE6912F6C}" destId="{C7FF8FD5-F792-4558-91F6-8A6CA3A7EBD2}" srcOrd="0" destOrd="0" presId="urn:microsoft.com/office/officeart/2005/8/layout/cycle6"/>
    <dgm:cxn modelId="{8CE37283-E777-4DB9-8A11-9BA0BBBC1DE9}" srcId="{6D28232D-CECE-4944-A4F3-21DBE6912F6C}" destId="{433DF8BC-747B-409E-BAF5-704DD8393CCE}" srcOrd="0" destOrd="0" parTransId="{219C9BD4-CE2C-48FE-8F1A-20F28B3C1895}" sibTransId="{B0DC147F-6949-4C7D-886B-282E5F03035C}"/>
    <dgm:cxn modelId="{7CDE31E2-21B9-4A08-936E-22C0FE571758}" srcId="{6D28232D-CECE-4944-A4F3-21DBE6912F6C}" destId="{3290E823-D0C1-4B90-B533-CF1758BFBBE0}" srcOrd="3" destOrd="0" parTransId="{1125098C-DB2C-4675-B863-9F068A0A70D0}" sibTransId="{8FDAE7BE-3E2C-4782-8426-68BF28479854}"/>
    <dgm:cxn modelId="{F2B4E367-EE8B-4D54-9BBE-371B5DE3B889}" type="presOf" srcId="{1FB3FAF4-97F6-415A-89D3-F3243F60B679}" destId="{A11D996C-E8AE-4C04-B3BB-EE26C7A54EA6}" srcOrd="0" destOrd="0" presId="urn:microsoft.com/office/officeart/2005/8/layout/cycle6"/>
    <dgm:cxn modelId="{B21C330A-DC2D-465E-8018-6ED495B790BE}" srcId="{6D28232D-CECE-4944-A4F3-21DBE6912F6C}" destId="{18A9497F-816E-49D6-96C6-02EDA42E34F2}" srcOrd="1" destOrd="0" parTransId="{0A9DDB2B-2C5E-4AB2-BDB4-D5FCA8AAFF3C}" sibTransId="{CD5E3DBC-0243-439A-B5DA-80CC306D918E}"/>
    <dgm:cxn modelId="{660DFB46-EE9D-4B76-ABED-AA3A39B5AD15}" type="presOf" srcId="{809D8999-2272-4A58-A860-681059F915D6}" destId="{56415F2C-F52B-417D-B557-C4618994D021}" srcOrd="0" destOrd="0" presId="urn:microsoft.com/office/officeart/2005/8/layout/cycle6"/>
    <dgm:cxn modelId="{23F9C98E-354D-4AAE-8FD9-B3AD619135EA}" type="presOf" srcId="{CD5E3DBC-0243-439A-B5DA-80CC306D918E}" destId="{2582510F-0E60-4F5C-BBA2-8F9B37A8E2F4}" srcOrd="0" destOrd="0" presId="urn:microsoft.com/office/officeart/2005/8/layout/cycle6"/>
    <dgm:cxn modelId="{198A830B-B1CB-4C94-AE8E-88DF5058254F}" type="presOf" srcId="{B0DC147F-6949-4C7D-886B-282E5F03035C}" destId="{F36CE4BF-F0A2-46B6-A5A8-3DC9E046BEF4}" srcOrd="0" destOrd="0" presId="urn:microsoft.com/office/officeart/2005/8/layout/cycle6"/>
    <dgm:cxn modelId="{1B2C33D8-6FF5-478A-88EC-D3D27EEEF2CF}" type="presOf" srcId="{3927155A-ADC6-46AA-AA33-D3DA8E294741}" destId="{CE533990-05BC-4F12-931A-685D28468DF3}" srcOrd="0" destOrd="0" presId="urn:microsoft.com/office/officeart/2005/8/layout/cycle6"/>
    <dgm:cxn modelId="{DF0B461E-837D-4F84-A898-1ADB993ABBB5}" type="presOf" srcId="{12F0F437-FFFD-496B-8117-4696337B0500}" destId="{FF711170-F831-4816-80AF-57AFCA1E2988}" srcOrd="0" destOrd="0" presId="urn:microsoft.com/office/officeart/2005/8/layout/cycle6"/>
    <dgm:cxn modelId="{478ECD6C-C8CA-4629-B70C-9B6E59D3F993}" type="presOf" srcId="{8C80A456-25F9-4C1E-99D9-E4E578F16121}" destId="{9E8CE377-1C89-470A-B74C-34CCBEFFB68B}" srcOrd="0" destOrd="0" presId="urn:microsoft.com/office/officeart/2005/8/layout/cycle6"/>
    <dgm:cxn modelId="{6ADF71F4-8990-48F3-8935-493EBC262BBC}" srcId="{6D28232D-CECE-4944-A4F3-21DBE6912F6C}" destId="{AAFAC0E0-46FF-48C3-83EF-1781D02A63C2}" srcOrd="4" destOrd="0" parTransId="{FBED7784-2B97-440C-AA59-09384C7723DC}" sibTransId="{B7F26B28-4501-4D0F-B582-2DA92231E94C}"/>
    <dgm:cxn modelId="{97FC532A-493C-4679-B888-EEF87FFC4539}" type="presOf" srcId="{8FDAE7BE-3E2C-4782-8426-68BF28479854}" destId="{1072730E-849E-438E-BC8A-10952923F1E2}" srcOrd="0" destOrd="0" presId="urn:microsoft.com/office/officeart/2005/8/layout/cycle6"/>
    <dgm:cxn modelId="{4BEE9B34-31F6-4735-96A1-749C9C2BED7E}" type="presOf" srcId="{433DF8BC-747B-409E-BAF5-704DD8393CCE}" destId="{8396BB3C-062C-4BDD-9685-3B3CD041ECC7}" srcOrd="0" destOrd="0" presId="urn:microsoft.com/office/officeart/2005/8/layout/cycle6"/>
    <dgm:cxn modelId="{ED00262F-1F18-4C12-8DBC-4C1F7BD58EC0}" srcId="{6D28232D-CECE-4944-A4F3-21DBE6912F6C}" destId="{8C80A456-25F9-4C1E-99D9-E4E578F16121}" srcOrd="6" destOrd="0" parTransId="{EC3EE4C8-76E4-44E3-80DC-8BF1F4F13C8C}" sibTransId="{3927155A-ADC6-46AA-AA33-D3DA8E294741}"/>
    <dgm:cxn modelId="{FC73F6A8-59A6-404C-BE1A-AFCA78011EB6}" srcId="{6D28232D-CECE-4944-A4F3-21DBE6912F6C}" destId="{491E14C0-B103-433E-8E0E-ED190596B4EB}" srcOrd="5" destOrd="0" parTransId="{BDE6477E-E070-4AAE-9176-EFB92D2C796A}" sibTransId="{809D8999-2272-4A58-A860-681059F915D6}"/>
    <dgm:cxn modelId="{4D7C233C-5231-4D6B-B151-87AB5C9A308B}" type="presParOf" srcId="{C7FF8FD5-F792-4558-91F6-8A6CA3A7EBD2}" destId="{8396BB3C-062C-4BDD-9685-3B3CD041ECC7}" srcOrd="0" destOrd="0" presId="urn:microsoft.com/office/officeart/2005/8/layout/cycle6"/>
    <dgm:cxn modelId="{B1BC2861-5492-4CFE-ADC4-4AD15D71672B}" type="presParOf" srcId="{C7FF8FD5-F792-4558-91F6-8A6CA3A7EBD2}" destId="{B8127087-DFCC-4703-992E-7547610E151D}" srcOrd="1" destOrd="0" presId="urn:microsoft.com/office/officeart/2005/8/layout/cycle6"/>
    <dgm:cxn modelId="{6CE0F1A4-1D12-428A-B4CE-D6E5804B8323}" type="presParOf" srcId="{C7FF8FD5-F792-4558-91F6-8A6CA3A7EBD2}" destId="{F36CE4BF-F0A2-46B6-A5A8-3DC9E046BEF4}" srcOrd="2" destOrd="0" presId="urn:microsoft.com/office/officeart/2005/8/layout/cycle6"/>
    <dgm:cxn modelId="{00DCE750-6CA1-480B-9A4C-9067179844EF}" type="presParOf" srcId="{C7FF8FD5-F792-4558-91F6-8A6CA3A7EBD2}" destId="{ADE2A528-7F2A-495D-860D-D14AC86D11D5}" srcOrd="3" destOrd="0" presId="urn:microsoft.com/office/officeart/2005/8/layout/cycle6"/>
    <dgm:cxn modelId="{E17B5A44-445E-4005-9888-69DD55DF3026}" type="presParOf" srcId="{C7FF8FD5-F792-4558-91F6-8A6CA3A7EBD2}" destId="{86C93837-72E6-47C0-8A43-9CBAE86A900C}" srcOrd="4" destOrd="0" presId="urn:microsoft.com/office/officeart/2005/8/layout/cycle6"/>
    <dgm:cxn modelId="{2C0D6505-E7AE-4945-B001-2A6EF12CC232}" type="presParOf" srcId="{C7FF8FD5-F792-4558-91F6-8A6CA3A7EBD2}" destId="{2582510F-0E60-4F5C-BBA2-8F9B37A8E2F4}" srcOrd="5" destOrd="0" presId="urn:microsoft.com/office/officeart/2005/8/layout/cycle6"/>
    <dgm:cxn modelId="{6EF40F7D-5826-43D0-88B2-1C577A695F51}" type="presParOf" srcId="{C7FF8FD5-F792-4558-91F6-8A6CA3A7EBD2}" destId="{A11D996C-E8AE-4C04-B3BB-EE26C7A54EA6}" srcOrd="6" destOrd="0" presId="urn:microsoft.com/office/officeart/2005/8/layout/cycle6"/>
    <dgm:cxn modelId="{936A6716-E7A8-455A-9B85-521084289679}" type="presParOf" srcId="{C7FF8FD5-F792-4558-91F6-8A6CA3A7EBD2}" destId="{9EA6D425-A0D6-4D74-80B0-E213E2118290}" srcOrd="7" destOrd="0" presId="urn:microsoft.com/office/officeart/2005/8/layout/cycle6"/>
    <dgm:cxn modelId="{9B7279D4-17F7-43E8-B194-FA817A82C731}" type="presParOf" srcId="{C7FF8FD5-F792-4558-91F6-8A6CA3A7EBD2}" destId="{FF711170-F831-4816-80AF-57AFCA1E2988}" srcOrd="8" destOrd="0" presId="urn:microsoft.com/office/officeart/2005/8/layout/cycle6"/>
    <dgm:cxn modelId="{99B7A19A-06AD-4D1D-A50B-64195CA59ABD}" type="presParOf" srcId="{C7FF8FD5-F792-4558-91F6-8A6CA3A7EBD2}" destId="{13DFFCDD-2BD5-44F9-8D79-222DA346B663}" srcOrd="9" destOrd="0" presId="urn:microsoft.com/office/officeart/2005/8/layout/cycle6"/>
    <dgm:cxn modelId="{C6E31580-2391-40E3-BC5B-260B5AC6AB3F}" type="presParOf" srcId="{C7FF8FD5-F792-4558-91F6-8A6CA3A7EBD2}" destId="{4280EA78-B4D5-474E-B727-53DB72C2A9C3}" srcOrd="10" destOrd="0" presId="urn:microsoft.com/office/officeart/2005/8/layout/cycle6"/>
    <dgm:cxn modelId="{A7B78A3F-3ABD-4D85-98F5-6E46B3E95EDC}" type="presParOf" srcId="{C7FF8FD5-F792-4558-91F6-8A6CA3A7EBD2}" destId="{1072730E-849E-438E-BC8A-10952923F1E2}" srcOrd="11" destOrd="0" presId="urn:microsoft.com/office/officeart/2005/8/layout/cycle6"/>
    <dgm:cxn modelId="{9BEF88FF-E8BD-42BC-909D-075F3A070397}" type="presParOf" srcId="{C7FF8FD5-F792-4558-91F6-8A6CA3A7EBD2}" destId="{E4D4433C-E562-4782-9A44-097979DA4712}" srcOrd="12" destOrd="0" presId="urn:microsoft.com/office/officeart/2005/8/layout/cycle6"/>
    <dgm:cxn modelId="{D7C1E539-81F4-48E8-9AD3-D0C98B3F635F}" type="presParOf" srcId="{C7FF8FD5-F792-4558-91F6-8A6CA3A7EBD2}" destId="{2AD6D03F-A0B0-45FE-80A2-4CA9035D22AB}" srcOrd="13" destOrd="0" presId="urn:microsoft.com/office/officeart/2005/8/layout/cycle6"/>
    <dgm:cxn modelId="{2A017EFD-FB3D-4391-B66C-3EA2B5944AA5}" type="presParOf" srcId="{C7FF8FD5-F792-4558-91F6-8A6CA3A7EBD2}" destId="{B68F65B5-4D13-4C5C-A475-E5E11A663A7F}" srcOrd="14" destOrd="0" presId="urn:microsoft.com/office/officeart/2005/8/layout/cycle6"/>
    <dgm:cxn modelId="{EC2ABEE9-562B-4755-93E1-EFEB96A64B70}" type="presParOf" srcId="{C7FF8FD5-F792-4558-91F6-8A6CA3A7EBD2}" destId="{A6E9EA3D-F102-4EE9-BC86-3B7B78049958}" srcOrd="15" destOrd="0" presId="urn:microsoft.com/office/officeart/2005/8/layout/cycle6"/>
    <dgm:cxn modelId="{ABEDB9EE-6F92-4ADC-B1CB-FAA06FFAAEF6}" type="presParOf" srcId="{C7FF8FD5-F792-4558-91F6-8A6CA3A7EBD2}" destId="{DFB7AF19-09D7-49AB-BDBA-AED4F8EEA2D3}" srcOrd="16" destOrd="0" presId="urn:microsoft.com/office/officeart/2005/8/layout/cycle6"/>
    <dgm:cxn modelId="{46F22593-2BA9-4D6B-8430-CE23C46B91AB}" type="presParOf" srcId="{C7FF8FD5-F792-4558-91F6-8A6CA3A7EBD2}" destId="{56415F2C-F52B-417D-B557-C4618994D021}" srcOrd="17" destOrd="0" presId="urn:microsoft.com/office/officeart/2005/8/layout/cycle6"/>
    <dgm:cxn modelId="{E9DABE40-34CD-49F2-9536-E336378DAF7F}" type="presParOf" srcId="{C7FF8FD5-F792-4558-91F6-8A6CA3A7EBD2}" destId="{9E8CE377-1C89-470A-B74C-34CCBEFFB68B}" srcOrd="18" destOrd="0" presId="urn:microsoft.com/office/officeart/2005/8/layout/cycle6"/>
    <dgm:cxn modelId="{45AC108F-D2FB-4C4C-804A-CDA414CC098B}" type="presParOf" srcId="{C7FF8FD5-F792-4558-91F6-8A6CA3A7EBD2}" destId="{2E5B3EE8-BB08-41E7-B094-4EC8D03CC8DE}" srcOrd="19" destOrd="0" presId="urn:microsoft.com/office/officeart/2005/8/layout/cycle6"/>
    <dgm:cxn modelId="{F79A3E3B-9C5B-4E5C-9F60-0DFD8265B03A}" type="presParOf" srcId="{C7FF8FD5-F792-4558-91F6-8A6CA3A7EBD2}" destId="{CE533990-05BC-4F12-931A-685D28468DF3}" srcOrd="20" destOrd="0" presId="urn:microsoft.com/office/officeart/2005/8/layout/cycle6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1BE515-E720-41CF-8B36-B9915115E0B5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6251DA-5F5F-4625-AB6B-3B66424F5F32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Ежегодный социально-познавательно-творческий проект </a:t>
          </a:r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«РАССКАЖИ МНЕ О ПОБЕДЕ»</a:t>
          </a:r>
          <a:endParaRPr lang="ru-RU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A999E9BC-C6A0-4F8C-943B-213DF69CAB3A}" type="parTrans" cxnId="{9D2742B9-2C78-4795-A730-2165AAEA054A}">
      <dgm:prSet/>
      <dgm:spPr/>
      <dgm:t>
        <a:bodyPr/>
        <a:lstStyle/>
        <a:p>
          <a:endParaRPr lang="ru-RU"/>
        </a:p>
      </dgm:t>
    </dgm:pt>
    <dgm:pt modelId="{7752AB60-5543-44FA-B109-009F44E0FB49}" type="sibTrans" cxnId="{9D2742B9-2C78-4795-A730-2165AAEA054A}">
      <dgm:prSet/>
      <dgm:spPr/>
      <dgm:t>
        <a:bodyPr/>
        <a:lstStyle/>
        <a:p>
          <a:endParaRPr lang="ru-RU"/>
        </a:p>
      </dgm:t>
    </dgm:pt>
    <dgm:pt modelId="{CCA74E19-7F69-42FF-B7F7-CF4756A9FBA3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Социально-игровой проект «СТРАНА ЭМОЦИЙ» (формирование эмоционального интеллекта у дошкольников)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FB9F4A2D-1012-40B1-8F1A-D695AD3853EE}" type="parTrans" cxnId="{39FDD2BC-CA16-497E-80AE-E24895D0E89B}">
      <dgm:prSet/>
      <dgm:spPr/>
      <dgm:t>
        <a:bodyPr/>
        <a:lstStyle/>
        <a:p>
          <a:endParaRPr lang="ru-RU"/>
        </a:p>
      </dgm:t>
    </dgm:pt>
    <dgm:pt modelId="{30A14EBB-DEDA-4EC1-A1DE-996A72A71D0E}" type="sibTrans" cxnId="{39FDD2BC-CA16-497E-80AE-E24895D0E89B}">
      <dgm:prSet/>
      <dgm:spPr/>
      <dgm:t>
        <a:bodyPr/>
        <a:lstStyle/>
        <a:p>
          <a:endParaRPr lang="ru-RU"/>
        </a:p>
      </dgm:t>
    </dgm:pt>
    <dgm:pt modelId="{4B21553F-054E-4422-9CA5-EEDF5C466F9A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Ежегодный социально-познавательно-творческий проект </a:t>
          </a:r>
        </a:p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«ПРАЗДНИК ШКОЛЬНОГО ПОРТФЕЛЯ»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FE550A40-DDC3-4CDA-BB69-DD61B076D08D}" type="parTrans" cxnId="{61562F49-2B12-4CF6-AB54-B0C102227EFB}">
      <dgm:prSet/>
      <dgm:spPr/>
      <dgm:t>
        <a:bodyPr/>
        <a:lstStyle/>
        <a:p>
          <a:endParaRPr lang="ru-RU"/>
        </a:p>
      </dgm:t>
    </dgm:pt>
    <dgm:pt modelId="{4D5F1574-E7A8-4508-BD04-D537622A41B6}" type="sibTrans" cxnId="{61562F49-2B12-4CF6-AB54-B0C102227EFB}">
      <dgm:prSet/>
      <dgm:spPr/>
      <dgm:t>
        <a:bodyPr/>
        <a:lstStyle/>
        <a:p>
          <a:endParaRPr lang="ru-RU"/>
        </a:p>
      </dgm:t>
    </dgm:pt>
    <dgm:pt modelId="{4FAFB4D2-26FE-467C-9712-FAD218D61197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Ежегодный социально-познавательно-творческий проект </a:t>
          </a:r>
        </a:p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«ПОДАРИ УЛЫБКУ МИРУ», 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формирование социального партнёрства семьи и детского сада,  межнациональной толерантности 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8CCF007E-BAB5-48EE-BC8F-4741579DFBFE}" type="parTrans" cxnId="{FF0F8313-7F4B-4A4C-9D69-486E6F260C73}">
      <dgm:prSet/>
      <dgm:spPr/>
      <dgm:t>
        <a:bodyPr/>
        <a:lstStyle/>
        <a:p>
          <a:endParaRPr lang="ru-RU"/>
        </a:p>
      </dgm:t>
    </dgm:pt>
    <dgm:pt modelId="{3AE25044-20E6-43CE-A59F-EE3D04DC2541}" type="sibTrans" cxnId="{FF0F8313-7F4B-4A4C-9D69-486E6F260C73}">
      <dgm:prSet/>
      <dgm:spPr/>
      <dgm:t>
        <a:bodyPr/>
        <a:lstStyle/>
        <a:p>
          <a:endParaRPr lang="ru-RU"/>
        </a:p>
      </dgm:t>
    </dgm:pt>
    <dgm:pt modelId="{75587970-83A8-4890-BF69-B4F65C4479C9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Ежегодный социально-игровой проект </a:t>
          </a:r>
        </a:p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«ДЕТСКАЯ СЛУЖБА ЛЕО» (развитие навыков общения у дошкольников)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C61DF23F-FAE6-4C31-A374-7394AF0B166E}" type="parTrans" cxnId="{B57E8267-2A19-4137-B03D-275697B24238}">
      <dgm:prSet/>
      <dgm:spPr/>
      <dgm:t>
        <a:bodyPr/>
        <a:lstStyle/>
        <a:p>
          <a:endParaRPr lang="ru-RU"/>
        </a:p>
      </dgm:t>
    </dgm:pt>
    <dgm:pt modelId="{CD60637A-54EA-4756-AE94-FA92A0D94B3D}" type="sibTrans" cxnId="{B57E8267-2A19-4137-B03D-275697B24238}">
      <dgm:prSet/>
      <dgm:spPr/>
      <dgm:t>
        <a:bodyPr/>
        <a:lstStyle/>
        <a:p>
          <a:endParaRPr lang="ru-RU"/>
        </a:p>
      </dgm:t>
    </dgm:pt>
    <dgm:pt modelId="{1D62878E-3693-4199-97D3-9D7B7F9E2B50}" type="pres">
      <dgm:prSet presAssocID="{261BE515-E720-41CF-8B36-B9915115E0B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1F1EF0-594E-4C29-96DC-CC6162FECE1B}" type="pres">
      <dgm:prSet presAssocID="{276251DA-5F5F-4625-AB6B-3B66424F5F32}" presName="node" presStyleLbl="node1" presStyleIdx="0" presStyleCnt="5" custScaleX="167658" custRadScaleRad="100200" custRadScaleInc="89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22DA78-C956-4EE2-963C-D315703F30DE}" type="pres">
      <dgm:prSet presAssocID="{276251DA-5F5F-4625-AB6B-3B66424F5F32}" presName="spNode" presStyleCnt="0"/>
      <dgm:spPr/>
    </dgm:pt>
    <dgm:pt modelId="{BCC2BFCE-0333-409E-BF6E-367A2242AB9F}" type="pres">
      <dgm:prSet presAssocID="{7752AB60-5543-44FA-B109-009F44E0FB49}" presName="sibTrans" presStyleLbl="sibTrans1D1" presStyleIdx="0" presStyleCnt="5"/>
      <dgm:spPr/>
      <dgm:t>
        <a:bodyPr/>
        <a:lstStyle/>
        <a:p>
          <a:endParaRPr lang="ru-RU"/>
        </a:p>
      </dgm:t>
    </dgm:pt>
    <dgm:pt modelId="{324F7F66-CDE9-4964-BFBB-FE052FA44E7F}" type="pres">
      <dgm:prSet presAssocID="{CCA74E19-7F69-42FF-B7F7-CF4756A9FBA3}" presName="node" presStyleLbl="node1" presStyleIdx="1" presStyleCnt="5" custScaleX="136477" custRadScaleRad="124608" custRadScaleInc="4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58C927-4E24-4ADC-979D-4C16985E30E4}" type="pres">
      <dgm:prSet presAssocID="{CCA74E19-7F69-42FF-B7F7-CF4756A9FBA3}" presName="spNode" presStyleCnt="0"/>
      <dgm:spPr/>
    </dgm:pt>
    <dgm:pt modelId="{87EE499A-AD76-4AD5-BF3D-85EEBC614237}" type="pres">
      <dgm:prSet presAssocID="{30A14EBB-DEDA-4EC1-A1DE-996A72A71D0E}" presName="sibTrans" presStyleLbl="sibTrans1D1" presStyleIdx="1" presStyleCnt="5"/>
      <dgm:spPr/>
      <dgm:t>
        <a:bodyPr/>
        <a:lstStyle/>
        <a:p>
          <a:endParaRPr lang="ru-RU"/>
        </a:p>
      </dgm:t>
    </dgm:pt>
    <dgm:pt modelId="{CF70B198-8204-4044-AA46-F5434CF932E4}" type="pres">
      <dgm:prSet presAssocID="{4B21553F-054E-4422-9CA5-EEDF5C466F9A}" presName="node" presStyleLbl="node1" presStyleIdx="2" presStyleCnt="5" custScaleX="155461" custScaleY="124247" custRadScaleRad="114235" custRadScaleInc="-53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725EF7-9070-4919-A025-0DC03893A59C}" type="pres">
      <dgm:prSet presAssocID="{4B21553F-054E-4422-9CA5-EEDF5C466F9A}" presName="spNode" presStyleCnt="0"/>
      <dgm:spPr/>
    </dgm:pt>
    <dgm:pt modelId="{7CA02B2E-3264-4FE1-A4D3-4DFB9413A71D}" type="pres">
      <dgm:prSet presAssocID="{4D5F1574-E7A8-4508-BD04-D537622A41B6}" presName="sibTrans" presStyleLbl="sibTrans1D1" presStyleIdx="2" presStyleCnt="5"/>
      <dgm:spPr/>
      <dgm:t>
        <a:bodyPr/>
        <a:lstStyle/>
        <a:p>
          <a:endParaRPr lang="ru-RU"/>
        </a:p>
      </dgm:t>
    </dgm:pt>
    <dgm:pt modelId="{73309FDC-C043-4634-B877-8108FE133C34}" type="pres">
      <dgm:prSet presAssocID="{4FAFB4D2-26FE-467C-9712-FAD218D61197}" presName="node" presStyleLbl="node1" presStyleIdx="3" presStyleCnt="5" custScaleX="159015" custScaleY="123116" custRadScaleRad="109955" custRadScaleInc="46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83C9E-1069-4904-A976-DCCBF0CAE5A3}" type="pres">
      <dgm:prSet presAssocID="{4FAFB4D2-26FE-467C-9712-FAD218D61197}" presName="spNode" presStyleCnt="0"/>
      <dgm:spPr/>
    </dgm:pt>
    <dgm:pt modelId="{0735C1F4-E9FC-4D1B-BA61-10A4A241F54D}" type="pres">
      <dgm:prSet presAssocID="{3AE25044-20E6-43CE-A59F-EE3D04DC2541}" presName="sibTrans" presStyleLbl="sibTrans1D1" presStyleIdx="3" presStyleCnt="5"/>
      <dgm:spPr/>
      <dgm:t>
        <a:bodyPr/>
        <a:lstStyle/>
        <a:p>
          <a:endParaRPr lang="ru-RU"/>
        </a:p>
      </dgm:t>
    </dgm:pt>
    <dgm:pt modelId="{F950EE2B-938A-4FFA-875F-01FA9D34D11C}" type="pres">
      <dgm:prSet presAssocID="{75587970-83A8-4890-BF69-B4F65C4479C9}" presName="node" presStyleLbl="node1" presStyleIdx="4" presStyleCnt="5" custScaleX="136477" custRadScaleRad="126884" custRadScaleInc="-25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1DC78-6BD6-46E3-B73D-3A9E2214FD3A}" type="pres">
      <dgm:prSet presAssocID="{75587970-83A8-4890-BF69-B4F65C4479C9}" presName="spNode" presStyleCnt="0"/>
      <dgm:spPr/>
    </dgm:pt>
    <dgm:pt modelId="{093E798D-221D-46FC-B1ED-1D55DBD1244B}" type="pres">
      <dgm:prSet presAssocID="{CD60637A-54EA-4756-AE94-FA92A0D94B3D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9D2742B9-2C78-4795-A730-2165AAEA054A}" srcId="{261BE515-E720-41CF-8B36-B9915115E0B5}" destId="{276251DA-5F5F-4625-AB6B-3B66424F5F32}" srcOrd="0" destOrd="0" parTransId="{A999E9BC-C6A0-4F8C-943B-213DF69CAB3A}" sibTransId="{7752AB60-5543-44FA-B109-009F44E0FB49}"/>
    <dgm:cxn modelId="{6193EAE3-586A-4B60-9851-2EEC6273BB20}" type="presOf" srcId="{30A14EBB-DEDA-4EC1-A1DE-996A72A71D0E}" destId="{87EE499A-AD76-4AD5-BF3D-85EEBC614237}" srcOrd="0" destOrd="0" presId="urn:microsoft.com/office/officeart/2005/8/layout/cycle6"/>
    <dgm:cxn modelId="{39FDD2BC-CA16-497E-80AE-E24895D0E89B}" srcId="{261BE515-E720-41CF-8B36-B9915115E0B5}" destId="{CCA74E19-7F69-42FF-B7F7-CF4756A9FBA3}" srcOrd="1" destOrd="0" parTransId="{FB9F4A2D-1012-40B1-8F1A-D695AD3853EE}" sibTransId="{30A14EBB-DEDA-4EC1-A1DE-996A72A71D0E}"/>
    <dgm:cxn modelId="{B57E8267-2A19-4137-B03D-275697B24238}" srcId="{261BE515-E720-41CF-8B36-B9915115E0B5}" destId="{75587970-83A8-4890-BF69-B4F65C4479C9}" srcOrd="4" destOrd="0" parTransId="{C61DF23F-FAE6-4C31-A374-7394AF0B166E}" sibTransId="{CD60637A-54EA-4756-AE94-FA92A0D94B3D}"/>
    <dgm:cxn modelId="{7F597277-FAD4-41C3-9B65-FA9FCD2FB104}" type="presOf" srcId="{4FAFB4D2-26FE-467C-9712-FAD218D61197}" destId="{73309FDC-C043-4634-B877-8108FE133C34}" srcOrd="0" destOrd="0" presId="urn:microsoft.com/office/officeart/2005/8/layout/cycle6"/>
    <dgm:cxn modelId="{2445E3BF-4AFF-4F0B-A717-177BD9EA9178}" type="presOf" srcId="{CCA74E19-7F69-42FF-B7F7-CF4756A9FBA3}" destId="{324F7F66-CDE9-4964-BFBB-FE052FA44E7F}" srcOrd="0" destOrd="0" presId="urn:microsoft.com/office/officeart/2005/8/layout/cycle6"/>
    <dgm:cxn modelId="{EE8F13A9-3F02-4D84-9720-721C936547FC}" type="presOf" srcId="{3AE25044-20E6-43CE-A59F-EE3D04DC2541}" destId="{0735C1F4-E9FC-4D1B-BA61-10A4A241F54D}" srcOrd="0" destOrd="0" presId="urn:microsoft.com/office/officeart/2005/8/layout/cycle6"/>
    <dgm:cxn modelId="{FF0F8313-7F4B-4A4C-9D69-486E6F260C73}" srcId="{261BE515-E720-41CF-8B36-B9915115E0B5}" destId="{4FAFB4D2-26FE-467C-9712-FAD218D61197}" srcOrd="3" destOrd="0" parTransId="{8CCF007E-BAB5-48EE-BC8F-4741579DFBFE}" sibTransId="{3AE25044-20E6-43CE-A59F-EE3D04DC2541}"/>
    <dgm:cxn modelId="{F523CD6A-D077-46BF-B8C2-305B61BF162D}" type="presOf" srcId="{261BE515-E720-41CF-8B36-B9915115E0B5}" destId="{1D62878E-3693-4199-97D3-9D7B7F9E2B50}" srcOrd="0" destOrd="0" presId="urn:microsoft.com/office/officeart/2005/8/layout/cycle6"/>
    <dgm:cxn modelId="{94E1A9C6-772F-4EDA-B09A-41D3E6DB4972}" type="presOf" srcId="{75587970-83A8-4890-BF69-B4F65C4479C9}" destId="{F950EE2B-938A-4FFA-875F-01FA9D34D11C}" srcOrd="0" destOrd="0" presId="urn:microsoft.com/office/officeart/2005/8/layout/cycle6"/>
    <dgm:cxn modelId="{432A3036-711F-4E80-9AF3-1474FC43BBB9}" type="presOf" srcId="{276251DA-5F5F-4625-AB6B-3B66424F5F32}" destId="{631F1EF0-594E-4C29-96DC-CC6162FECE1B}" srcOrd="0" destOrd="0" presId="urn:microsoft.com/office/officeart/2005/8/layout/cycle6"/>
    <dgm:cxn modelId="{AFDD5C4E-AC48-4014-B3C0-AE9B0DC9ADCF}" type="presOf" srcId="{CD60637A-54EA-4756-AE94-FA92A0D94B3D}" destId="{093E798D-221D-46FC-B1ED-1D55DBD1244B}" srcOrd="0" destOrd="0" presId="urn:microsoft.com/office/officeart/2005/8/layout/cycle6"/>
    <dgm:cxn modelId="{61562F49-2B12-4CF6-AB54-B0C102227EFB}" srcId="{261BE515-E720-41CF-8B36-B9915115E0B5}" destId="{4B21553F-054E-4422-9CA5-EEDF5C466F9A}" srcOrd="2" destOrd="0" parTransId="{FE550A40-DDC3-4CDA-BB69-DD61B076D08D}" sibTransId="{4D5F1574-E7A8-4508-BD04-D537622A41B6}"/>
    <dgm:cxn modelId="{BB89F21D-A14C-4DC6-9C99-ECAFF27A2804}" type="presOf" srcId="{4B21553F-054E-4422-9CA5-EEDF5C466F9A}" destId="{CF70B198-8204-4044-AA46-F5434CF932E4}" srcOrd="0" destOrd="0" presId="urn:microsoft.com/office/officeart/2005/8/layout/cycle6"/>
    <dgm:cxn modelId="{DAD7262F-AB9E-4298-8837-8054F31B0B76}" type="presOf" srcId="{4D5F1574-E7A8-4508-BD04-D537622A41B6}" destId="{7CA02B2E-3264-4FE1-A4D3-4DFB9413A71D}" srcOrd="0" destOrd="0" presId="urn:microsoft.com/office/officeart/2005/8/layout/cycle6"/>
    <dgm:cxn modelId="{E09499AC-4722-4EC3-A1E1-43E7745B081A}" type="presOf" srcId="{7752AB60-5543-44FA-B109-009F44E0FB49}" destId="{BCC2BFCE-0333-409E-BF6E-367A2242AB9F}" srcOrd="0" destOrd="0" presId="urn:microsoft.com/office/officeart/2005/8/layout/cycle6"/>
    <dgm:cxn modelId="{DA4985E9-BBE6-4B7E-9990-D84C8EDF1F84}" type="presParOf" srcId="{1D62878E-3693-4199-97D3-9D7B7F9E2B50}" destId="{631F1EF0-594E-4C29-96DC-CC6162FECE1B}" srcOrd="0" destOrd="0" presId="urn:microsoft.com/office/officeart/2005/8/layout/cycle6"/>
    <dgm:cxn modelId="{02857530-E4FF-4BA5-A922-00675604DF03}" type="presParOf" srcId="{1D62878E-3693-4199-97D3-9D7B7F9E2B50}" destId="{EE22DA78-C956-4EE2-963C-D315703F30DE}" srcOrd="1" destOrd="0" presId="urn:microsoft.com/office/officeart/2005/8/layout/cycle6"/>
    <dgm:cxn modelId="{7B905A5B-C006-46C0-9180-DB712D65E2BE}" type="presParOf" srcId="{1D62878E-3693-4199-97D3-9D7B7F9E2B50}" destId="{BCC2BFCE-0333-409E-BF6E-367A2242AB9F}" srcOrd="2" destOrd="0" presId="urn:microsoft.com/office/officeart/2005/8/layout/cycle6"/>
    <dgm:cxn modelId="{E61B8307-E489-4C0D-AFBB-31807592E2FB}" type="presParOf" srcId="{1D62878E-3693-4199-97D3-9D7B7F9E2B50}" destId="{324F7F66-CDE9-4964-BFBB-FE052FA44E7F}" srcOrd="3" destOrd="0" presId="urn:microsoft.com/office/officeart/2005/8/layout/cycle6"/>
    <dgm:cxn modelId="{38B5F93B-C4CE-4FBC-9504-4D2E607CDBA7}" type="presParOf" srcId="{1D62878E-3693-4199-97D3-9D7B7F9E2B50}" destId="{4F58C927-4E24-4ADC-979D-4C16985E30E4}" srcOrd="4" destOrd="0" presId="urn:microsoft.com/office/officeart/2005/8/layout/cycle6"/>
    <dgm:cxn modelId="{E75776B4-BF4E-42B4-B797-F319EBDBB91E}" type="presParOf" srcId="{1D62878E-3693-4199-97D3-9D7B7F9E2B50}" destId="{87EE499A-AD76-4AD5-BF3D-85EEBC614237}" srcOrd="5" destOrd="0" presId="urn:microsoft.com/office/officeart/2005/8/layout/cycle6"/>
    <dgm:cxn modelId="{DF28BCD9-A3CD-48F7-82EB-21A86981B2CF}" type="presParOf" srcId="{1D62878E-3693-4199-97D3-9D7B7F9E2B50}" destId="{CF70B198-8204-4044-AA46-F5434CF932E4}" srcOrd="6" destOrd="0" presId="urn:microsoft.com/office/officeart/2005/8/layout/cycle6"/>
    <dgm:cxn modelId="{734E7500-BA51-48EA-A5D5-03905F4E9DCD}" type="presParOf" srcId="{1D62878E-3693-4199-97D3-9D7B7F9E2B50}" destId="{05725EF7-9070-4919-A025-0DC03893A59C}" srcOrd="7" destOrd="0" presId="urn:microsoft.com/office/officeart/2005/8/layout/cycle6"/>
    <dgm:cxn modelId="{996D5B59-DEDF-4FD1-974C-589F7AB73DA6}" type="presParOf" srcId="{1D62878E-3693-4199-97D3-9D7B7F9E2B50}" destId="{7CA02B2E-3264-4FE1-A4D3-4DFB9413A71D}" srcOrd="8" destOrd="0" presId="urn:microsoft.com/office/officeart/2005/8/layout/cycle6"/>
    <dgm:cxn modelId="{4747E2F9-6DDC-4320-B69F-B9778D4E27A6}" type="presParOf" srcId="{1D62878E-3693-4199-97D3-9D7B7F9E2B50}" destId="{73309FDC-C043-4634-B877-8108FE133C34}" srcOrd="9" destOrd="0" presId="urn:microsoft.com/office/officeart/2005/8/layout/cycle6"/>
    <dgm:cxn modelId="{20D8A5D3-A8B7-4F60-B253-1C5B8EF1F71C}" type="presParOf" srcId="{1D62878E-3693-4199-97D3-9D7B7F9E2B50}" destId="{2EB83C9E-1069-4904-A976-DCCBF0CAE5A3}" srcOrd="10" destOrd="0" presId="urn:microsoft.com/office/officeart/2005/8/layout/cycle6"/>
    <dgm:cxn modelId="{2F9A1E3B-3E3B-43CA-ABE6-D3FE3672AF8E}" type="presParOf" srcId="{1D62878E-3693-4199-97D3-9D7B7F9E2B50}" destId="{0735C1F4-E9FC-4D1B-BA61-10A4A241F54D}" srcOrd="11" destOrd="0" presId="urn:microsoft.com/office/officeart/2005/8/layout/cycle6"/>
    <dgm:cxn modelId="{DB9FC7DA-84BD-4D7B-8A77-BA351E90C524}" type="presParOf" srcId="{1D62878E-3693-4199-97D3-9D7B7F9E2B50}" destId="{F950EE2B-938A-4FFA-875F-01FA9D34D11C}" srcOrd="12" destOrd="0" presId="urn:microsoft.com/office/officeart/2005/8/layout/cycle6"/>
    <dgm:cxn modelId="{546E005E-B802-44A9-A7BB-4D49071FB5DF}" type="presParOf" srcId="{1D62878E-3693-4199-97D3-9D7B7F9E2B50}" destId="{5C51DC78-6BD6-46E3-B73D-3A9E2214FD3A}" srcOrd="13" destOrd="0" presId="urn:microsoft.com/office/officeart/2005/8/layout/cycle6"/>
    <dgm:cxn modelId="{390AA6E6-76D5-460B-8FA4-2651BBB0B5F4}" type="presParOf" srcId="{1D62878E-3693-4199-97D3-9D7B7F9E2B50}" destId="{093E798D-221D-46FC-B1ED-1D55DBD1244B}" srcOrd="14" destOrd="0" presId="urn:microsoft.com/office/officeart/2005/8/layout/cycle6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53E10F-7B7B-4A9D-AAFF-7224CB198B0C}" type="doc">
      <dgm:prSet loTypeId="urn:microsoft.com/office/officeart/2005/8/layout/cycle6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E83FD90-8E23-4F6A-A79A-20F7C25C6505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Подготовленный к школе,  способный организации собственной деятельности </a:t>
          </a:r>
          <a:endParaRPr lang="ru-RU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7ABDA15-CEED-4701-B9A4-256922C04751}" type="parTrans" cxnId="{B2F9952B-B0F2-4F15-912B-F947C24AB94E}">
      <dgm:prSet/>
      <dgm:spPr/>
      <dgm:t>
        <a:bodyPr/>
        <a:lstStyle/>
        <a:p>
          <a:endParaRPr lang="ru-RU"/>
        </a:p>
      </dgm:t>
    </dgm:pt>
    <dgm:pt modelId="{3C84F92E-164F-4C7B-8DF9-17FBE1F25179}" type="sibTrans" cxnId="{B2F9952B-B0F2-4F15-912B-F947C24AB94E}">
      <dgm:prSet/>
      <dgm:spPr/>
      <dgm:t>
        <a:bodyPr/>
        <a:lstStyle/>
        <a:p>
          <a:endParaRPr lang="ru-RU"/>
        </a:p>
      </dgm:t>
    </dgm:pt>
    <dgm:pt modelId="{7027B347-BC1B-4ABE-A981-768AD6B9DFD6}">
      <dgm:prSet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Любознательный, интересующийся, активно познающий мир </a:t>
          </a:r>
          <a:endParaRPr lang="ru-RU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21DD9465-02A5-4986-A3C8-67F60973D328}" type="parTrans" cxnId="{5F92A937-6D71-4358-AACA-57CD5A88958C}">
      <dgm:prSet/>
      <dgm:spPr/>
      <dgm:t>
        <a:bodyPr/>
        <a:lstStyle/>
        <a:p>
          <a:endParaRPr lang="ru-RU"/>
        </a:p>
      </dgm:t>
    </dgm:pt>
    <dgm:pt modelId="{B3A98A58-BA62-45A8-ABE8-0ED07395B837}" type="sibTrans" cxnId="{5F92A937-6D71-4358-AACA-57CD5A88958C}">
      <dgm:prSet/>
      <dgm:spPr/>
      <dgm:t>
        <a:bodyPr/>
        <a:lstStyle/>
        <a:p>
          <a:endParaRPr lang="ru-RU"/>
        </a:p>
      </dgm:t>
    </dgm:pt>
    <dgm:pt modelId="{60FEE266-FE09-4DAB-B61E-0E10865D2FC4}">
      <dgm:prSet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Принимающий историю и культуру каждого народа </a:t>
          </a:r>
          <a:endParaRPr lang="ru-RU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993456A-2441-45F3-9160-9D3E65BA8A97}" type="parTrans" cxnId="{F30E8EBB-8D13-4FE8-B467-C72B9A99BD8F}">
      <dgm:prSet/>
      <dgm:spPr/>
      <dgm:t>
        <a:bodyPr/>
        <a:lstStyle/>
        <a:p>
          <a:endParaRPr lang="ru-RU"/>
        </a:p>
      </dgm:t>
    </dgm:pt>
    <dgm:pt modelId="{54159079-5176-4D12-BED6-BFA72E05051A}" type="sibTrans" cxnId="{F30E8EBB-8D13-4FE8-B467-C72B9A99BD8F}">
      <dgm:prSet/>
      <dgm:spPr/>
      <dgm:t>
        <a:bodyPr/>
        <a:lstStyle/>
        <a:p>
          <a:endParaRPr lang="ru-RU"/>
        </a:p>
      </dgm:t>
    </dgm:pt>
    <dgm:pt modelId="{578ADAE1-DE2B-44E2-8150-FE070798D0B5}">
      <dgm:prSet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Имеющие выраженную индивидуальность , открытый для общения</a:t>
          </a:r>
          <a:endParaRPr lang="ru-RU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CE479E28-AF5B-4A69-97C3-2C307063F7D2}" type="parTrans" cxnId="{5083946E-6CE3-4203-BCB3-01D409346507}">
      <dgm:prSet/>
      <dgm:spPr/>
      <dgm:t>
        <a:bodyPr/>
        <a:lstStyle/>
        <a:p>
          <a:endParaRPr lang="ru-RU"/>
        </a:p>
      </dgm:t>
    </dgm:pt>
    <dgm:pt modelId="{A6F6CA25-9C5F-41CA-A0E2-7BE580C009C0}" type="sibTrans" cxnId="{5083946E-6CE3-4203-BCB3-01D409346507}">
      <dgm:prSet/>
      <dgm:spPr/>
      <dgm:t>
        <a:bodyPr/>
        <a:lstStyle/>
        <a:p>
          <a:endParaRPr lang="ru-RU"/>
        </a:p>
      </dgm:t>
    </dgm:pt>
    <dgm:pt modelId="{5DC0048A-525F-40E0-B095-5886986EC501}">
      <dgm:prSet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Готовый самостоятельно действовать и отвечать за свои поступки </a:t>
          </a:r>
          <a:endParaRPr lang="ru-RU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D02BC5D7-146D-4C68-BAC3-94FEC4259187}" type="parTrans" cxnId="{5A1E86D4-9C01-4515-BF7A-0A67CA5929A7}">
      <dgm:prSet/>
      <dgm:spPr/>
      <dgm:t>
        <a:bodyPr/>
        <a:lstStyle/>
        <a:p>
          <a:endParaRPr lang="ru-RU"/>
        </a:p>
      </dgm:t>
    </dgm:pt>
    <dgm:pt modelId="{9D772F8D-BFD2-436F-9337-F68D04079AE2}" type="sibTrans" cxnId="{5A1E86D4-9C01-4515-BF7A-0A67CA5929A7}">
      <dgm:prSet/>
      <dgm:spPr/>
      <dgm:t>
        <a:bodyPr/>
        <a:lstStyle/>
        <a:p>
          <a:endParaRPr lang="ru-RU"/>
        </a:p>
      </dgm:t>
    </dgm:pt>
    <dgm:pt modelId="{053827D1-BB13-4312-AF8E-992786433B28}">
      <dgm:prSet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Доброжелательный, умеющий слушать и слышать партнера </a:t>
          </a:r>
          <a:endParaRPr lang="ru-RU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4680D3ED-2E23-4CE5-864E-F3C18C5B4089}" type="parTrans" cxnId="{6E454521-4CB3-43C5-A100-3713380B0D1B}">
      <dgm:prSet/>
      <dgm:spPr/>
      <dgm:t>
        <a:bodyPr/>
        <a:lstStyle/>
        <a:p>
          <a:endParaRPr lang="ru-RU"/>
        </a:p>
      </dgm:t>
    </dgm:pt>
    <dgm:pt modelId="{687E62B7-BE09-471E-939E-AEB7A3E76229}" type="sibTrans" cxnId="{6E454521-4CB3-43C5-A100-3713380B0D1B}">
      <dgm:prSet/>
      <dgm:spPr/>
      <dgm:t>
        <a:bodyPr/>
        <a:lstStyle/>
        <a:p>
          <a:endParaRPr lang="ru-RU"/>
        </a:p>
      </dgm:t>
    </dgm:pt>
    <dgm:pt modelId="{0D1051BA-8DC1-42F0-922F-483AE1A86AE0}">
      <dgm:prSet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Уважающий ценности семьи и общества </a:t>
          </a:r>
          <a:endParaRPr lang="ru-RU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F4173722-B62E-4235-A576-2C34BA6C671D}" type="parTrans" cxnId="{DA5B5DB5-47BC-46D6-A2F6-664B166773A4}">
      <dgm:prSet/>
      <dgm:spPr/>
      <dgm:t>
        <a:bodyPr/>
        <a:lstStyle/>
        <a:p>
          <a:endParaRPr lang="ru-RU"/>
        </a:p>
      </dgm:t>
    </dgm:pt>
    <dgm:pt modelId="{B03D5DDA-4E16-4624-85E6-F73CAD562CC1}" type="sibTrans" cxnId="{DA5B5DB5-47BC-46D6-A2F6-664B166773A4}">
      <dgm:prSet/>
      <dgm:spPr/>
      <dgm:t>
        <a:bodyPr/>
        <a:lstStyle/>
        <a:p>
          <a:endParaRPr lang="ru-RU"/>
        </a:p>
      </dgm:t>
    </dgm:pt>
    <dgm:pt modelId="{3DE0CDC2-B393-4CA3-88AB-2BD243DAFCC9}" type="pres">
      <dgm:prSet presAssocID="{1353E10F-7B7B-4A9D-AAFF-7224CB198B0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2885F8-D507-4BDA-8D5D-08F59EE85B96}" type="pres">
      <dgm:prSet presAssocID="{7E83FD90-8E23-4F6A-A79A-20F7C25C6505}" presName="node" presStyleLbl="node1" presStyleIdx="0" presStyleCnt="7" custScaleX="164075" custRadScaleRad="99931" custRadScaleInc="-9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8056B0-9389-47CF-A835-2BAFE1B5F360}" type="pres">
      <dgm:prSet presAssocID="{7E83FD90-8E23-4F6A-A79A-20F7C25C6505}" presName="spNode" presStyleCnt="0"/>
      <dgm:spPr/>
    </dgm:pt>
    <dgm:pt modelId="{658D705F-80DE-4D5F-B8DF-F1084DEF3B29}" type="pres">
      <dgm:prSet presAssocID="{3C84F92E-164F-4C7B-8DF9-17FBE1F25179}" presName="sibTrans" presStyleLbl="sibTrans1D1" presStyleIdx="0" presStyleCnt="7"/>
      <dgm:spPr/>
      <dgm:t>
        <a:bodyPr/>
        <a:lstStyle/>
        <a:p>
          <a:endParaRPr lang="ru-RU"/>
        </a:p>
      </dgm:t>
    </dgm:pt>
    <dgm:pt modelId="{15C1B91C-58B8-471C-A9C8-06E2F9DC7A0D}" type="pres">
      <dgm:prSet presAssocID="{7027B347-BC1B-4ABE-A981-768AD6B9DFD6}" presName="node" presStyleLbl="node1" presStyleIdx="1" presStyleCnt="7" custScaleX="164075" custRadScaleRad="129484" custRadScaleInc="497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64C80F-55A1-4876-9E6A-F7DD4FFC1341}" type="pres">
      <dgm:prSet presAssocID="{7027B347-BC1B-4ABE-A981-768AD6B9DFD6}" presName="spNode" presStyleCnt="0"/>
      <dgm:spPr/>
    </dgm:pt>
    <dgm:pt modelId="{BD0A8680-45D9-4C54-8457-20853E70D69A}" type="pres">
      <dgm:prSet presAssocID="{B3A98A58-BA62-45A8-ABE8-0ED07395B837}" presName="sibTrans" presStyleLbl="sibTrans1D1" presStyleIdx="1" presStyleCnt="7"/>
      <dgm:spPr/>
      <dgm:t>
        <a:bodyPr/>
        <a:lstStyle/>
        <a:p>
          <a:endParaRPr lang="ru-RU"/>
        </a:p>
      </dgm:t>
    </dgm:pt>
    <dgm:pt modelId="{BF0538D3-D6D7-47C2-9794-D22E62716E82}" type="pres">
      <dgm:prSet presAssocID="{60FEE266-FE09-4DAB-B61E-0E10865D2FC4}" presName="node" presStyleLbl="node1" presStyleIdx="2" presStyleCnt="7" custScaleX="164075" custRadScaleRad="131045" custRadScaleInc="-74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F68E11-33B7-4232-A126-7F9C48F0F706}" type="pres">
      <dgm:prSet presAssocID="{60FEE266-FE09-4DAB-B61E-0E10865D2FC4}" presName="spNode" presStyleCnt="0"/>
      <dgm:spPr/>
    </dgm:pt>
    <dgm:pt modelId="{0B13FAB8-4403-4CBE-BFE3-953362BC3389}" type="pres">
      <dgm:prSet presAssocID="{54159079-5176-4D12-BED6-BFA72E05051A}" presName="sibTrans" presStyleLbl="sibTrans1D1" presStyleIdx="2" presStyleCnt="7"/>
      <dgm:spPr/>
      <dgm:t>
        <a:bodyPr/>
        <a:lstStyle/>
        <a:p>
          <a:endParaRPr lang="ru-RU"/>
        </a:p>
      </dgm:t>
    </dgm:pt>
    <dgm:pt modelId="{B461A402-BEB0-41B0-AC58-D32E319356BC}" type="pres">
      <dgm:prSet presAssocID="{578ADAE1-DE2B-44E2-8150-FE070798D0B5}" presName="node" presStyleLbl="node1" presStyleIdx="3" presStyleCnt="7" custScaleX="164075" custRadScaleRad="102846" custRadScaleInc="-73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7FB43-C13B-493A-8032-0B5F249C0585}" type="pres">
      <dgm:prSet presAssocID="{578ADAE1-DE2B-44E2-8150-FE070798D0B5}" presName="spNode" presStyleCnt="0"/>
      <dgm:spPr/>
    </dgm:pt>
    <dgm:pt modelId="{4A1B324E-DC9A-4466-AAC3-E360ADDE95D0}" type="pres">
      <dgm:prSet presAssocID="{A6F6CA25-9C5F-41CA-A0E2-7BE580C009C0}" presName="sibTrans" presStyleLbl="sibTrans1D1" presStyleIdx="3" presStyleCnt="7"/>
      <dgm:spPr/>
      <dgm:t>
        <a:bodyPr/>
        <a:lstStyle/>
        <a:p>
          <a:endParaRPr lang="ru-RU"/>
        </a:p>
      </dgm:t>
    </dgm:pt>
    <dgm:pt modelId="{00803EEA-2841-4EC9-BE2B-44421B18D1E9}" type="pres">
      <dgm:prSet presAssocID="{5DC0048A-525F-40E0-B095-5886986EC501}" presName="node" presStyleLbl="node1" presStyleIdx="4" presStyleCnt="7" custScaleX="164075" custRadScaleRad="103196" custRadScaleInc="74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3904E5-14EA-41C1-ABED-4E68916514FF}" type="pres">
      <dgm:prSet presAssocID="{5DC0048A-525F-40E0-B095-5886986EC501}" presName="spNode" presStyleCnt="0"/>
      <dgm:spPr/>
    </dgm:pt>
    <dgm:pt modelId="{EF6ED046-D260-4831-9105-DD6BD855ECDC}" type="pres">
      <dgm:prSet presAssocID="{9D772F8D-BFD2-436F-9337-F68D04079AE2}" presName="sibTrans" presStyleLbl="sibTrans1D1" presStyleIdx="4" presStyleCnt="7"/>
      <dgm:spPr/>
      <dgm:t>
        <a:bodyPr/>
        <a:lstStyle/>
        <a:p>
          <a:endParaRPr lang="ru-RU"/>
        </a:p>
      </dgm:t>
    </dgm:pt>
    <dgm:pt modelId="{AD044D80-EB9B-4F4A-801A-A2D27A4A63EC}" type="pres">
      <dgm:prSet presAssocID="{053827D1-BB13-4312-AF8E-992786433B28}" presName="node" presStyleLbl="node1" presStyleIdx="5" presStyleCnt="7" custScaleX="164075" custRadScaleRad="132574" custRadScaleInc="53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0556E8-D87C-4ECD-8775-12362929E036}" type="pres">
      <dgm:prSet presAssocID="{053827D1-BB13-4312-AF8E-992786433B28}" presName="spNode" presStyleCnt="0"/>
      <dgm:spPr/>
    </dgm:pt>
    <dgm:pt modelId="{352EC2E3-5967-4865-A59D-118FD3A7C6F7}" type="pres">
      <dgm:prSet presAssocID="{687E62B7-BE09-471E-939E-AEB7A3E76229}" presName="sibTrans" presStyleLbl="sibTrans1D1" presStyleIdx="5" presStyleCnt="7"/>
      <dgm:spPr/>
      <dgm:t>
        <a:bodyPr/>
        <a:lstStyle/>
        <a:p>
          <a:endParaRPr lang="ru-RU"/>
        </a:p>
      </dgm:t>
    </dgm:pt>
    <dgm:pt modelId="{620FC372-CD69-4FB5-9666-E96990395254}" type="pres">
      <dgm:prSet presAssocID="{0D1051BA-8DC1-42F0-922F-483AE1A86AE0}" presName="node" presStyleLbl="node1" presStyleIdx="6" presStyleCnt="7" custScaleX="164075" custRadScaleRad="131902" custRadScaleInc="-453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2CA77E-59A8-4988-BB32-D97CF99BE225}" type="pres">
      <dgm:prSet presAssocID="{0D1051BA-8DC1-42F0-922F-483AE1A86AE0}" presName="spNode" presStyleCnt="0"/>
      <dgm:spPr/>
    </dgm:pt>
    <dgm:pt modelId="{A0D0CC74-A71A-4CA6-A7EB-06BB7EB6931E}" type="pres">
      <dgm:prSet presAssocID="{B03D5DDA-4E16-4624-85E6-F73CAD562CC1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DA5B5DB5-47BC-46D6-A2F6-664B166773A4}" srcId="{1353E10F-7B7B-4A9D-AAFF-7224CB198B0C}" destId="{0D1051BA-8DC1-42F0-922F-483AE1A86AE0}" srcOrd="6" destOrd="0" parTransId="{F4173722-B62E-4235-A576-2C34BA6C671D}" sibTransId="{B03D5DDA-4E16-4624-85E6-F73CAD562CC1}"/>
    <dgm:cxn modelId="{5A1E86D4-9C01-4515-BF7A-0A67CA5929A7}" srcId="{1353E10F-7B7B-4A9D-AAFF-7224CB198B0C}" destId="{5DC0048A-525F-40E0-B095-5886986EC501}" srcOrd="4" destOrd="0" parTransId="{D02BC5D7-146D-4C68-BAC3-94FEC4259187}" sibTransId="{9D772F8D-BFD2-436F-9337-F68D04079AE2}"/>
    <dgm:cxn modelId="{7497B327-28FE-4313-AE46-A34D48B3A063}" type="presOf" srcId="{3C84F92E-164F-4C7B-8DF9-17FBE1F25179}" destId="{658D705F-80DE-4D5F-B8DF-F1084DEF3B29}" srcOrd="0" destOrd="0" presId="urn:microsoft.com/office/officeart/2005/8/layout/cycle6"/>
    <dgm:cxn modelId="{B2F9952B-B0F2-4F15-912B-F947C24AB94E}" srcId="{1353E10F-7B7B-4A9D-AAFF-7224CB198B0C}" destId="{7E83FD90-8E23-4F6A-A79A-20F7C25C6505}" srcOrd="0" destOrd="0" parTransId="{87ABDA15-CEED-4701-B9A4-256922C04751}" sibTransId="{3C84F92E-164F-4C7B-8DF9-17FBE1F25179}"/>
    <dgm:cxn modelId="{F30E8EBB-8D13-4FE8-B467-C72B9A99BD8F}" srcId="{1353E10F-7B7B-4A9D-AAFF-7224CB198B0C}" destId="{60FEE266-FE09-4DAB-B61E-0E10865D2FC4}" srcOrd="2" destOrd="0" parTransId="{8993456A-2441-45F3-9160-9D3E65BA8A97}" sibTransId="{54159079-5176-4D12-BED6-BFA72E05051A}"/>
    <dgm:cxn modelId="{7AE9AD57-351E-4CC0-8035-3DE6051757CF}" type="presOf" srcId="{A6F6CA25-9C5F-41CA-A0E2-7BE580C009C0}" destId="{4A1B324E-DC9A-4466-AAC3-E360ADDE95D0}" srcOrd="0" destOrd="0" presId="urn:microsoft.com/office/officeart/2005/8/layout/cycle6"/>
    <dgm:cxn modelId="{BBF0EE23-5552-4992-BF1E-C5D0DAF1A069}" type="presOf" srcId="{687E62B7-BE09-471E-939E-AEB7A3E76229}" destId="{352EC2E3-5967-4865-A59D-118FD3A7C6F7}" srcOrd="0" destOrd="0" presId="urn:microsoft.com/office/officeart/2005/8/layout/cycle6"/>
    <dgm:cxn modelId="{EC89911C-D141-4BE0-BD18-4EC7680F53F3}" type="presOf" srcId="{60FEE266-FE09-4DAB-B61E-0E10865D2FC4}" destId="{BF0538D3-D6D7-47C2-9794-D22E62716E82}" srcOrd="0" destOrd="0" presId="urn:microsoft.com/office/officeart/2005/8/layout/cycle6"/>
    <dgm:cxn modelId="{2C80B244-7200-4A1D-9D08-081917AD7A28}" type="presOf" srcId="{5DC0048A-525F-40E0-B095-5886986EC501}" destId="{00803EEA-2841-4EC9-BE2B-44421B18D1E9}" srcOrd="0" destOrd="0" presId="urn:microsoft.com/office/officeart/2005/8/layout/cycle6"/>
    <dgm:cxn modelId="{7F23B39F-7233-4BA6-90F9-34184304321A}" type="presOf" srcId="{053827D1-BB13-4312-AF8E-992786433B28}" destId="{AD044D80-EB9B-4F4A-801A-A2D27A4A63EC}" srcOrd="0" destOrd="0" presId="urn:microsoft.com/office/officeart/2005/8/layout/cycle6"/>
    <dgm:cxn modelId="{02E7A740-146D-4E36-89F6-4825138BDF6C}" type="presOf" srcId="{0D1051BA-8DC1-42F0-922F-483AE1A86AE0}" destId="{620FC372-CD69-4FB5-9666-E96990395254}" srcOrd="0" destOrd="0" presId="urn:microsoft.com/office/officeart/2005/8/layout/cycle6"/>
    <dgm:cxn modelId="{5083946E-6CE3-4203-BCB3-01D409346507}" srcId="{1353E10F-7B7B-4A9D-AAFF-7224CB198B0C}" destId="{578ADAE1-DE2B-44E2-8150-FE070798D0B5}" srcOrd="3" destOrd="0" parTransId="{CE479E28-AF5B-4A69-97C3-2C307063F7D2}" sibTransId="{A6F6CA25-9C5F-41CA-A0E2-7BE580C009C0}"/>
    <dgm:cxn modelId="{1ABDB109-4161-4385-BF0C-32DA8B661E8D}" type="presOf" srcId="{7027B347-BC1B-4ABE-A981-768AD6B9DFD6}" destId="{15C1B91C-58B8-471C-A9C8-06E2F9DC7A0D}" srcOrd="0" destOrd="0" presId="urn:microsoft.com/office/officeart/2005/8/layout/cycle6"/>
    <dgm:cxn modelId="{C9081513-7595-4E77-B0EC-7168EA83749D}" type="presOf" srcId="{1353E10F-7B7B-4A9D-AAFF-7224CB198B0C}" destId="{3DE0CDC2-B393-4CA3-88AB-2BD243DAFCC9}" srcOrd="0" destOrd="0" presId="urn:microsoft.com/office/officeart/2005/8/layout/cycle6"/>
    <dgm:cxn modelId="{37352D27-F6F2-4B6F-A799-C8F12BDE2AEE}" type="presOf" srcId="{9D772F8D-BFD2-436F-9337-F68D04079AE2}" destId="{EF6ED046-D260-4831-9105-DD6BD855ECDC}" srcOrd="0" destOrd="0" presId="urn:microsoft.com/office/officeart/2005/8/layout/cycle6"/>
    <dgm:cxn modelId="{5F92A937-6D71-4358-AACA-57CD5A88958C}" srcId="{1353E10F-7B7B-4A9D-AAFF-7224CB198B0C}" destId="{7027B347-BC1B-4ABE-A981-768AD6B9DFD6}" srcOrd="1" destOrd="0" parTransId="{21DD9465-02A5-4986-A3C8-67F60973D328}" sibTransId="{B3A98A58-BA62-45A8-ABE8-0ED07395B837}"/>
    <dgm:cxn modelId="{6E454521-4CB3-43C5-A100-3713380B0D1B}" srcId="{1353E10F-7B7B-4A9D-AAFF-7224CB198B0C}" destId="{053827D1-BB13-4312-AF8E-992786433B28}" srcOrd="5" destOrd="0" parTransId="{4680D3ED-2E23-4CE5-864E-F3C18C5B4089}" sibTransId="{687E62B7-BE09-471E-939E-AEB7A3E76229}"/>
    <dgm:cxn modelId="{EFFF1ADA-6050-4A37-A6E4-9E955238DCAF}" type="presOf" srcId="{578ADAE1-DE2B-44E2-8150-FE070798D0B5}" destId="{B461A402-BEB0-41B0-AC58-D32E319356BC}" srcOrd="0" destOrd="0" presId="urn:microsoft.com/office/officeart/2005/8/layout/cycle6"/>
    <dgm:cxn modelId="{5854A683-5FF1-4639-9B7E-F4D27F616651}" type="presOf" srcId="{7E83FD90-8E23-4F6A-A79A-20F7C25C6505}" destId="{BD2885F8-D507-4BDA-8D5D-08F59EE85B96}" srcOrd="0" destOrd="0" presId="urn:microsoft.com/office/officeart/2005/8/layout/cycle6"/>
    <dgm:cxn modelId="{2C7216DA-9004-4674-B14B-0B8581708036}" type="presOf" srcId="{54159079-5176-4D12-BED6-BFA72E05051A}" destId="{0B13FAB8-4403-4CBE-BFE3-953362BC3389}" srcOrd="0" destOrd="0" presId="urn:microsoft.com/office/officeart/2005/8/layout/cycle6"/>
    <dgm:cxn modelId="{C844F654-C6E8-44AE-8E71-C2EC62C51126}" type="presOf" srcId="{B3A98A58-BA62-45A8-ABE8-0ED07395B837}" destId="{BD0A8680-45D9-4C54-8457-20853E70D69A}" srcOrd="0" destOrd="0" presId="urn:microsoft.com/office/officeart/2005/8/layout/cycle6"/>
    <dgm:cxn modelId="{F345CA18-26EC-4BB1-B721-A1E7D3C48D21}" type="presOf" srcId="{B03D5DDA-4E16-4624-85E6-F73CAD562CC1}" destId="{A0D0CC74-A71A-4CA6-A7EB-06BB7EB6931E}" srcOrd="0" destOrd="0" presId="urn:microsoft.com/office/officeart/2005/8/layout/cycle6"/>
    <dgm:cxn modelId="{5F7091B8-5126-4F0A-B91C-8C769F0415F9}" type="presParOf" srcId="{3DE0CDC2-B393-4CA3-88AB-2BD243DAFCC9}" destId="{BD2885F8-D507-4BDA-8D5D-08F59EE85B96}" srcOrd="0" destOrd="0" presId="urn:microsoft.com/office/officeart/2005/8/layout/cycle6"/>
    <dgm:cxn modelId="{B21656D2-42AA-49A4-9362-EB7AB7EF2347}" type="presParOf" srcId="{3DE0CDC2-B393-4CA3-88AB-2BD243DAFCC9}" destId="{788056B0-9389-47CF-A835-2BAFE1B5F360}" srcOrd="1" destOrd="0" presId="urn:microsoft.com/office/officeart/2005/8/layout/cycle6"/>
    <dgm:cxn modelId="{F63EAC4E-F716-4316-9302-9B08588B7675}" type="presParOf" srcId="{3DE0CDC2-B393-4CA3-88AB-2BD243DAFCC9}" destId="{658D705F-80DE-4D5F-B8DF-F1084DEF3B29}" srcOrd="2" destOrd="0" presId="urn:microsoft.com/office/officeart/2005/8/layout/cycle6"/>
    <dgm:cxn modelId="{23EE39E6-DB54-41D4-A034-C1C2E3FB43DF}" type="presParOf" srcId="{3DE0CDC2-B393-4CA3-88AB-2BD243DAFCC9}" destId="{15C1B91C-58B8-471C-A9C8-06E2F9DC7A0D}" srcOrd="3" destOrd="0" presId="urn:microsoft.com/office/officeart/2005/8/layout/cycle6"/>
    <dgm:cxn modelId="{F65BD077-6686-47D3-8021-C691CE25AEC2}" type="presParOf" srcId="{3DE0CDC2-B393-4CA3-88AB-2BD243DAFCC9}" destId="{0764C80F-55A1-4876-9E6A-F7DD4FFC1341}" srcOrd="4" destOrd="0" presId="urn:microsoft.com/office/officeart/2005/8/layout/cycle6"/>
    <dgm:cxn modelId="{61B6D619-F2C6-4A55-BED1-E8DB3EF6AF85}" type="presParOf" srcId="{3DE0CDC2-B393-4CA3-88AB-2BD243DAFCC9}" destId="{BD0A8680-45D9-4C54-8457-20853E70D69A}" srcOrd="5" destOrd="0" presId="urn:microsoft.com/office/officeart/2005/8/layout/cycle6"/>
    <dgm:cxn modelId="{D8B46409-337E-4EF1-BD48-1FF6B785A702}" type="presParOf" srcId="{3DE0CDC2-B393-4CA3-88AB-2BD243DAFCC9}" destId="{BF0538D3-D6D7-47C2-9794-D22E62716E82}" srcOrd="6" destOrd="0" presId="urn:microsoft.com/office/officeart/2005/8/layout/cycle6"/>
    <dgm:cxn modelId="{5F1D9B22-8453-44EA-938D-448764C40DF8}" type="presParOf" srcId="{3DE0CDC2-B393-4CA3-88AB-2BD243DAFCC9}" destId="{8CF68E11-33B7-4232-A126-7F9C48F0F706}" srcOrd="7" destOrd="0" presId="urn:microsoft.com/office/officeart/2005/8/layout/cycle6"/>
    <dgm:cxn modelId="{6D017F72-69A5-40D6-9452-95134C6225DD}" type="presParOf" srcId="{3DE0CDC2-B393-4CA3-88AB-2BD243DAFCC9}" destId="{0B13FAB8-4403-4CBE-BFE3-953362BC3389}" srcOrd="8" destOrd="0" presId="urn:microsoft.com/office/officeart/2005/8/layout/cycle6"/>
    <dgm:cxn modelId="{402798B9-3EA3-4D7A-B249-EB87A8087008}" type="presParOf" srcId="{3DE0CDC2-B393-4CA3-88AB-2BD243DAFCC9}" destId="{B461A402-BEB0-41B0-AC58-D32E319356BC}" srcOrd="9" destOrd="0" presId="urn:microsoft.com/office/officeart/2005/8/layout/cycle6"/>
    <dgm:cxn modelId="{C3429E8D-1F99-438C-AE5B-704846CF55AC}" type="presParOf" srcId="{3DE0CDC2-B393-4CA3-88AB-2BD243DAFCC9}" destId="{7C67FB43-C13B-493A-8032-0B5F249C0585}" srcOrd="10" destOrd="0" presId="urn:microsoft.com/office/officeart/2005/8/layout/cycle6"/>
    <dgm:cxn modelId="{198DA809-BD7F-4879-898E-0AA28B61DC3C}" type="presParOf" srcId="{3DE0CDC2-B393-4CA3-88AB-2BD243DAFCC9}" destId="{4A1B324E-DC9A-4466-AAC3-E360ADDE95D0}" srcOrd="11" destOrd="0" presId="urn:microsoft.com/office/officeart/2005/8/layout/cycle6"/>
    <dgm:cxn modelId="{AC972630-0609-42C4-9CC2-D0DA2686934C}" type="presParOf" srcId="{3DE0CDC2-B393-4CA3-88AB-2BD243DAFCC9}" destId="{00803EEA-2841-4EC9-BE2B-44421B18D1E9}" srcOrd="12" destOrd="0" presId="urn:microsoft.com/office/officeart/2005/8/layout/cycle6"/>
    <dgm:cxn modelId="{FBA78620-F333-4E1E-A3E5-258B6EC5049F}" type="presParOf" srcId="{3DE0CDC2-B393-4CA3-88AB-2BD243DAFCC9}" destId="{5A3904E5-14EA-41C1-ABED-4E68916514FF}" srcOrd="13" destOrd="0" presId="urn:microsoft.com/office/officeart/2005/8/layout/cycle6"/>
    <dgm:cxn modelId="{15696393-16B6-44AB-B8C8-F9EECF232C9C}" type="presParOf" srcId="{3DE0CDC2-B393-4CA3-88AB-2BD243DAFCC9}" destId="{EF6ED046-D260-4831-9105-DD6BD855ECDC}" srcOrd="14" destOrd="0" presId="urn:microsoft.com/office/officeart/2005/8/layout/cycle6"/>
    <dgm:cxn modelId="{5FC61E8B-BEB4-4765-A0ED-C124A9DFCB77}" type="presParOf" srcId="{3DE0CDC2-B393-4CA3-88AB-2BD243DAFCC9}" destId="{AD044D80-EB9B-4F4A-801A-A2D27A4A63EC}" srcOrd="15" destOrd="0" presId="urn:microsoft.com/office/officeart/2005/8/layout/cycle6"/>
    <dgm:cxn modelId="{6CC287EB-57D2-4CFB-81D5-84E46C69BB2F}" type="presParOf" srcId="{3DE0CDC2-B393-4CA3-88AB-2BD243DAFCC9}" destId="{E50556E8-D87C-4ECD-8775-12362929E036}" srcOrd="16" destOrd="0" presId="urn:microsoft.com/office/officeart/2005/8/layout/cycle6"/>
    <dgm:cxn modelId="{D415D6FC-3527-483E-B30D-C4AB6873053C}" type="presParOf" srcId="{3DE0CDC2-B393-4CA3-88AB-2BD243DAFCC9}" destId="{352EC2E3-5967-4865-A59D-118FD3A7C6F7}" srcOrd="17" destOrd="0" presId="urn:microsoft.com/office/officeart/2005/8/layout/cycle6"/>
    <dgm:cxn modelId="{38514ACA-2341-4FBB-B23C-4046E9E861EF}" type="presParOf" srcId="{3DE0CDC2-B393-4CA3-88AB-2BD243DAFCC9}" destId="{620FC372-CD69-4FB5-9666-E96990395254}" srcOrd="18" destOrd="0" presId="urn:microsoft.com/office/officeart/2005/8/layout/cycle6"/>
    <dgm:cxn modelId="{EC81C945-D8F1-4792-B997-9CBB4FA41121}" type="presParOf" srcId="{3DE0CDC2-B393-4CA3-88AB-2BD243DAFCC9}" destId="{582CA77E-59A8-4988-BB32-D97CF99BE225}" srcOrd="19" destOrd="0" presId="urn:microsoft.com/office/officeart/2005/8/layout/cycle6"/>
    <dgm:cxn modelId="{F9074D9F-F328-476C-8ABD-FFAC6AD8674A}" type="presParOf" srcId="{3DE0CDC2-B393-4CA3-88AB-2BD243DAFCC9}" destId="{A0D0CC74-A71A-4CA6-A7EB-06BB7EB6931E}" srcOrd="20" destOrd="0" presId="urn:microsoft.com/office/officeart/2005/8/layout/cycle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FCDC2-3D75-42A8-990F-0C168565AF94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32AA8-74E3-4CA2-BC22-133FD4D83E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32AA8-74E3-4CA2-BC22-133FD4D83E2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3D71-D139-4557-A718-3A57C930CB1E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8CD7-3404-4CE9-9266-4005C85D0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3D71-D139-4557-A718-3A57C930CB1E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8CD7-3404-4CE9-9266-4005C85D0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3D71-D139-4557-A718-3A57C930CB1E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8CD7-3404-4CE9-9266-4005C85D0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3D71-D139-4557-A718-3A57C930CB1E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8CD7-3404-4CE9-9266-4005C85D0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3D71-D139-4557-A718-3A57C930CB1E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8CD7-3404-4CE9-9266-4005C85D0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3D71-D139-4557-A718-3A57C930CB1E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8CD7-3404-4CE9-9266-4005C85D0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3D71-D139-4557-A718-3A57C930CB1E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8CD7-3404-4CE9-9266-4005C85D0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3D71-D139-4557-A718-3A57C930CB1E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8CD7-3404-4CE9-9266-4005C85D0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3D71-D139-4557-A718-3A57C930CB1E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8CD7-3404-4CE9-9266-4005C85D0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3D71-D139-4557-A718-3A57C930CB1E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8CD7-3404-4CE9-9266-4005C85D0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3D71-D139-4557-A718-3A57C930CB1E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8CD7-3404-4CE9-9266-4005C85D0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B3D71-D139-4557-A718-3A57C930CB1E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F8CD7-3404-4CE9-9266-4005C85D0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66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2.xml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jpeg"/><Relationship Id="rId21" Type="http://schemas.openxmlformats.org/officeDocument/2006/relationships/image" Target="../media/image18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5" Type="http://schemas.openxmlformats.org/officeDocument/2006/relationships/image" Target="../media/image12.png"/><Relationship Id="rId10" Type="http://schemas.openxmlformats.org/officeDocument/2006/relationships/diagramLayout" Target="../diagrams/layout4.xml"/><Relationship Id="rId19" Type="http://schemas.openxmlformats.org/officeDocument/2006/relationships/image" Target="../media/image16.png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vip-hotel.lv/wp-content/uploads/2018/12/%D0%9D%D0%95%D0%91%D0%9E-%D0%9F%D0%9D%D0%9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G:\ФОТО\эмблема\DSC01003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24609" t="7899" r="12077" b="8767"/>
          <a:stretch>
            <a:fillRect/>
          </a:stretch>
        </p:blipFill>
        <p:spPr bwMode="auto">
          <a:xfrm>
            <a:off x="7624293" y="0"/>
            <a:ext cx="1519707" cy="1500174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4" name="TextBox 3"/>
          <p:cNvSpPr txBox="1"/>
          <p:nvPr/>
        </p:nvSpPr>
        <p:spPr>
          <a:xfrm>
            <a:off x="0" y="428604"/>
            <a:ext cx="850109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atin typeface="Times New Roman" pitchFamily="18" charset="0"/>
              </a:rPr>
              <a:t>МУНИЦИПАЛЬНОЕ  АВТОНОМНОЕ   ДОШКОЛЬНОЕ ОБРАЗОВАТЕЛЬНОЕ     </a:t>
            </a:r>
          </a:p>
          <a:p>
            <a:pPr algn="ctr">
              <a:defRPr/>
            </a:pPr>
            <a:r>
              <a:rPr lang="ru-RU" sz="1400" b="1" dirty="0" smtClean="0">
                <a:latin typeface="Times New Roman" pitchFamily="18" charset="0"/>
              </a:rPr>
              <a:t>    УЧРЕЖДЕНИЕ  ЦЕНТР РАЗВИТИЯ РЕБЕНКА – ДЕТСКИЙ САД № 556 </a:t>
            </a:r>
          </a:p>
          <a:p>
            <a:pPr algn="ctr">
              <a:defRPr/>
            </a:pPr>
            <a:r>
              <a:rPr lang="ru-RU" sz="1400" b="1" dirty="0" smtClean="0">
                <a:latin typeface="Times New Roman" pitchFamily="18" charset="0"/>
              </a:rPr>
              <a:t>                «ТРОПИНКИ ДЕТСТВА»</a:t>
            </a: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G:\ФОТО\айфон 2\4 гр\25a52fcf-08d7-4152-8eb9-286cbb6c7a6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2500306"/>
            <a:ext cx="5500725" cy="435769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0"/>
            <a:ext cx="8001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ГОРОДСКАЯ  ПЕДАГОГИЧЕСКАЯ  АССОЦИАЦИЯ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https://img1.liveinternet.ru/images/attach/b/4/104/256/104256937_large_otr0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14282" y="4331525"/>
            <a:ext cx="1643073" cy="2312187"/>
          </a:xfrm>
          <a:prstGeom prst="rect">
            <a:avLst/>
          </a:prstGeom>
          <a:noFill/>
        </p:spPr>
      </p:pic>
      <p:pic>
        <p:nvPicPr>
          <p:cNvPr id="31756" name="Picture 12" descr="C:\Users\Пользователь\Downloads\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6286512" y="4429132"/>
            <a:ext cx="3083712" cy="264318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71472" y="1214422"/>
            <a:ext cx="8143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«ОСОБЕННОСТИ  ВОСПИТАТЕЛЬНОЙ  СИСТЕМЫ  ДОО  В  КОНТЕКСТЕ СОЦИАЛЬНОЙ  СИТУАЦИИ УСПЕХА ДЛЯ ВСЕХ УЧАСТНИКОВ  ОБРАЗОВАТЕЛЬНЫХ  ОТНОШЕНИЙ»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vip-hotel.lv/wp-content/uploads/2018/12/%D0%9D%D0%95%D0%91%D0%9E-%D0%9F%D0%9D%D0%9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357222" y="142853"/>
            <a:ext cx="9501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42852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МУЗЕЙНАЯ  ПЕДАГОГИКА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ЭКСПОЗИЦИЯ  «ЕКАТЕРИНБУРГ – СВЕРДЛОВСК – ЕКАТЕРИНБУРГ.  ИСТОРИЧЕСКИЕ  ВЕХИ  ГОРОДА»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" descr="G:\КОНКУРСЫ\КОНКУРСЫ 2020-2021\Люблю Урал\10\IMG_0954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214810" y="1428736"/>
            <a:ext cx="4929190" cy="3696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F:\КОНКУРСЫ\КОНКУРСЫ 2020-2021\Люблю Урал\10\IMG_20201016_075455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20793" t="8173" r="12410" b="5288"/>
          <a:stretch>
            <a:fillRect/>
          </a:stretch>
        </p:blipFill>
        <p:spPr bwMode="auto">
          <a:xfrm>
            <a:off x="2928926" y="4008000"/>
            <a:ext cx="2933125" cy="285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F:\КОНКУРСЫ\КОНКУРСЫ 2020-2021\Люблю Урал\10\IMG_20201019_095332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285720" y="1428736"/>
            <a:ext cx="3214710" cy="2411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D:\КОНКУРСЫ\КОНКУРСЫ 2020-2021\Люблю Урал\8\фото\IMG_20201020_192030 (1).jpg"/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</a:blip>
          <a:srcRect t="977" b="4400"/>
          <a:stretch>
            <a:fillRect/>
          </a:stretch>
        </p:blipFill>
        <p:spPr bwMode="auto">
          <a:xfrm>
            <a:off x="142844" y="3786166"/>
            <a:ext cx="2434811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F:\КОНКУРСЫ\КОНКУРСЫ 2020-2021\Люблю Урал\10\фото проекта\IMG_20201020_095135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6000760" y="4429132"/>
            <a:ext cx="2952772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vip-hotel.lv/wp-content/uploads/2018/12/%D0%9D%D0%95%D0%91%D0%9E-%D0%9F%D0%9D%D0%9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357222" y="142853"/>
            <a:ext cx="9501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F:\ФОТО\ФИЗИЧЕСКОЕ РАЗВИТИЕ\СПОРТИВНЫЙ ПРАЗДНИК СЕНТЯБРЬ 2020\IMG_E0268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14718" t="21767" r="17806"/>
          <a:stretch>
            <a:fillRect/>
          </a:stretch>
        </p:blipFill>
        <p:spPr bwMode="auto">
          <a:xfrm>
            <a:off x="0" y="0"/>
            <a:ext cx="3214710" cy="27954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06" y="3143248"/>
            <a:ext cx="2159996" cy="357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Содержимое 3" descr="IMG_5159.JPG"/>
          <p:cNvPicPr>
            <a:picLocks noChangeAspect="1"/>
          </p:cNvPicPr>
          <p:nvPr/>
        </p:nvPicPr>
        <p:blipFill>
          <a:blip r:embed="rId5" cstate="print"/>
          <a:srcRect r="17187"/>
          <a:stretch>
            <a:fillRect/>
          </a:stretch>
        </p:blipFill>
        <p:spPr>
          <a:xfrm>
            <a:off x="2500298" y="1928802"/>
            <a:ext cx="2857488" cy="2143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 descr="G:\ТАНИН  КОМП\С А Й Т  Д Е Т С К О Г О  С А Д А\удивительная бабушка\Удивительная бабушка 3\IMG_1371.jpg"/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</a:blip>
          <a:srcRect l="8653" t="13690" r="24075" b="17329"/>
          <a:stretch>
            <a:fillRect/>
          </a:stretch>
        </p:blipFill>
        <p:spPr bwMode="auto">
          <a:xfrm>
            <a:off x="2500298" y="4214818"/>
            <a:ext cx="3000396" cy="252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9" name="Picture 1" descr="D:\КОНКУРСЫ\КОНКУРСЫ 2019-2020\ЗАЖГИ СВОЮ ЗВЕЗДУ\зажги свою звезду 2019\IMG_20191031_095843.jpg"/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 l="19157" r="11094"/>
          <a:stretch>
            <a:fillRect/>
          </a:stretch>
        </p:blipFill>
        <p:spPr bwMode="auto">
          <a:xfrm>
            <a:off x="5786446" y="3143248"/>
            <a:ext cx="3214710" cy="3456751"/>
          </a:xfrm>
          <a:prstGeom prst="rect">
            <a:avLst/>
          </a:prstGeom>
          <a:noFill/>
        </p:spPr>
      </p:pic>
      <p:pic>
        <p:nvPicPr>
          <p:cNvPr id="2051" name="Picture 3" descr="D:\КОНКУРСЫ\КОНКУРСЫ 2020-2021\ШАХМАТНЫЙ ТУРНИР\фото\IMG_05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72132" y="357166"/>
            <a:ext cx="3429024" cy="2714644"/>
          </a:xfrm>
          <a:prstGeom prst="rect">
            <a:avLst/>
          </a:prstGeom>
          <a:noFill/>
        </p:spPr>
      </p:pic>
      <p:pic>
        <p:nvPicPr>
          <p:cNvPr id="17" name="Picture 2" descr="G:\ФОТО\эмблема\DSC01003.JPG"/>
          <p:cNvPicPr>
            <a:picLocks noChangeAspect="1" noChangeArrowheads="1"/>
          </p:cNvPicPr>
          <p:nvPr/>
        </p:nvPicPr>
        <p:blipFill>
          <a:blip r:embed="rId9" cstate="print">
            <a:lum bright="10000" contrast="20000"/>
          </a:blip>
          <a:srcRect l="24609" t="7899" r="12077" b="8767"/>
          <a:stretch>
            <a:fillRect/>
          </a:stretch>
        </p:blipFill>
        <p:spPr bwMode="auto">
          <a:xfrm>
            <a:off x="3500430" y="214290"/>
            <a:ext cx="1519707" cy="1500174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vip-hotel.lv/wp-content/uploads/2018/12/%D0%9D%D0%95%D0%91%D0%9E-%D0%9F%D0%9D%D0%9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8"/>
            <a:ext cx="9144000" cy="68580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357222" y="142853"/>
            <a:ext cx="9501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42852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 НАЧИНАЕТСЯ  С  РАННЕГО  ВОЗРАСТА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Наша формула  успеха воспитания  такова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….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ДОВЕРИЕ… ЗАБОТА…   ЛЮБОВЬ…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возведенные в степень интереса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4" descr="D:\М Е Т О Д И Ч Е С К А Я   Р А Б О Т А\КОНФЕРЕНЦИИ СЕМИНАРЫ\2022\СЕМИНАР _ФЕВРАЛЬ 2022\моя февральская тема семинара\ранний возраст\1644484886529.jpg"/>
          <p:cNvPicPr>
            <a:picLocks noChangeAspect="1" noChangeArrowheads="1"/>
          </p:cNvPicPr>
          <p:nvPr/>
        </p:nvPicPr>
        <p:blipFill>
          <a:blip r:embed="rId3"/>
          <a:srcRect l="6122" r="20705" b="7895"/>
          <a:stretch>
            <a:fillRect/>
          </a:stretch>
        </p:blipFill>
        <p:spPr bwMode="auto">
          <a:xfrm rot="828977">
            <a:off x="5491943" y="4215947"/>
            <a:ext cx="1489782" cy="250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9" name="Picture 5" descr="D:\М Е Т О Д И Ч Е С К А Я   Р А Б О Т А\КОНФЕРЕНЦИИ СЕМИНАРЫ\2022\СЕМИНАР _ФЕВРАЛЬ 2022\моя февральская тема семинара\ранний возраст\1644484886591.jpg"/>
          <p:cNvPicPr>
            <a:picLocks noChangeAspect="1" noChangeArrowheads="1"/>
          </p:cNvPicPr>
          <p:nvPr/>
        </p:nvPicPr>
        <p:blipFill>
          <a:blip r:embed="rId4"/>
          <a:srcRect r="5660"/>
          <a:stretch>
            <a:fillRect/>
          </a:stretch>
        </p:blipFill>
        <p:spPr bwMode="auto">
          <a:xfrm rot="888243">
            <a:off x="7065216" y="4147599"/>
            <a:ext cx="1785950" cy="2524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1" name="Picture 7" descr="D:\М Е Т О Д И Ч Е С К А Я   Р А Б О Т А\КОНФЕРЕНЦИИ СЕМИНАРЫ\2022\СЕМИНАР _ФЕВРАЛЬ 2022\моя февральская тема семинара\ранний возраст\PHOTO-2022-02-10-15-17-12(1).jpg"/>
          <p:cNvPicPr>
            <a:picLocks noChangeAspect="1" noChangeArrowheads="1"/>
          </p:cNvPicPr>
          <p:nvPr/>
        </p:nvPicPr>
        <p:blipFill>
          <a:blip r:embed="rId5"/>
          <a:srcRect l="6000" t="20287" b="19713"/>
          <a:stretch>
            <a:fillRect/>
          </a:stretch>
        </p:blipFill>
        <p:spPr bwMode="auto">
          <a:xfrm>
            <a:off x="714348" y="1357298"/>
            <a:ext cx="3357554" cy="2857520"/>
          </a:xfrm>
          <a:prstGeom prst="rect">
            <a:avLst/>
          </a:prstGeom>
          <a:noFill/>
        </p:spPr>
      </p:pic>
      <p:pic>
        <p:nvPicPr>
          <p:cNvPr id="26632" name="Picture 8" descr="D:\М Е Т О Д И Ч Е С К А Я   Р А Б О Т А\КОНФЕРЕНЦИИ СЕМИНАРЫ\2022\СЕМИНАР _ФЕВРАЛЬ 2022\моя февральская тема семинара\ранний возраст\PHOTO-2022-02-10-15-17-12.jpg"/>
          <p:cNvPicPr>
            <a:picLocks noChangeAspect="1" noChangeArrowheads="1"/>
          </p:cNvPicPr>
          <p:nvPr/>
        </p:nvPicPr>
        <p:blipFill>
          <a:blip r:embed="rId6">
            <a:lum bright="10000" contrast="10000"/>
          </a:blip>
          <a:srcRect l="13793" r="12068" b="8045"/>
          <a:stretch>
            <a:fillRect/>
          </a:stretch>
        </p:blipFill>
        <p:spPr bwMode="auto">
          <a:xfrm>
            <a:off x="5357818" y="1285860"/>
            <a:ext cx="3071834" cy="2857520"/>
          </a:xfrm>
          <a:prstGeom prst="rect">
            <a:avLst/>
          </a:prstGeom>
          <a:noFill/>
        </p:spPr>
      </p:pic>
      <p:pic>
        <p:nvPicPr>
          <p:cNvPr id="26627" name="Picture 3" descr="D:\М Е Т О Д И Ч Е С К А Я   Р А Б О Т А\КОНФЕРЕНЦИИ СЕМИНАРЫ\2022\СЕМИНАР _ФЕВРАЛЬ 2022\моя февральская тема семинара\ранний возраст\1644484886509.jpg"/>
          <p:cNvPicPr>
            <a:picLocks noChangeAspect="1" noChangeArrowheads="1"/>
          </p:cNvPicPr>
          <p:nvPr/>
        </p:nvPicPr>
        <p:blipFill>
          <a:blip r:embed="rId7"/>
          <a:srcRect l="7041" r="8795" b="6470"/>
          <a:stretch>
            <a:fillRect/>
          </a:stretch>
        </p:blipFill>
        <p:spPr bwMode="auto">
          <a:xfrm rot="21162579">
            <a:off x="141889" y="4430648"/>
            <a:ext cx="1577061" cy="2336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6" name="Picture 2" descr="D:\М Е Т О Д И Ч Е С К А Я   Р А Б О Т А\КОНФЕРЕНЦИИ СЕМИНАРЫ\2022\СЕМИНАР _ФЕВРАЛЬ 2022\моя февральская тема семинара\ранний возраст\1644484886711.jpg"/>
          <p:cNvPicPr>
            <a:picLocks noChangeAspect="1" noChangeArrowheads="1"/>
          </p:cNvPicPr>
          <p:nvPr/>
        </p:nvPicPr>
        <p:blipFill>
          <a:blip r:embed="rId8"/>
          <a:srcRect l="6799" r="9683" b="6414"/>
          <a:stretch>
            <a:fillRect/>
          </a:stretch>
        </p:blipFill>
        <p:spPr bwMode="auto">
          <a:xfrm rot="21173052">
            <a:off x="1927369" y="4385444"/>
            <a:ext cx="1594929" cy="2382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0" name="Picture 6" descr="D:\М Е Т О Д И Ч Е С К А Я   Р А Б О Т А\КОНФЕРЕНЦИИ СЕМИНАРЫ\2022\СЕМИНАР _ФЕВРАЛЬ 2022\моя февральская тема семинара\ранний возраст\PHOTO-2022-02-10-15-17-07.jpg"/>
          <p:cNvPicPr>
            <a:picLocks noChangeAspect="1" noChangeArrowheads="1"/>
          </p:cNvPicPr>
          <p:nvPr/>
        </p:nvPicPr>
        <p:blipFill>
          <a:blip r:embed="rId9" cstate="print"/>
          <a:srcRect r="6492" b="6492"/>
          <a:stretch>
            <a:fillRect/>
          </a:stretch>
        </p:blipFill>
        <p:spPr bwMode="auto">
          <a:xfrm>
            <a:off x="3714744" y="3643314"/>
            <a:ext cx="1714512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vip-hotel.lv/wp-content/uploads/2018/12/%D0%9D%D0%95%D0%91%D0%9E-%D0%9F%D0%9D%D0%9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357222" y="142853"/>
            <a:ext cx="9501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ТВОРЧЕСКИЕ  МАСТЕРСКИЕ: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«Если вы хотите, чтобы ребенок увлеченно чем-то занимался, займитесь этим сами и с увлечением!»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G:\КОНКУРСЫ\2019-2020\педагогические практики 8\фото\IMG_20190111_165200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5549" t="38749" r="13144" b="11549"/>
          <a:stretch>
            <a:fillRect/>
          </a:stretch>
        </p:blipFill>
        <p:spPr bwMode="auto">
          <a:xfrm>
            <a:off x="0" y="1142984"/>
            <a:ext cx="2500330" cy="2714644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97" t="6350" r="7930"/>
          <a:stretch>
            <a:fillRect/>
          </a:stretch>
        </p:blipFill>
        <p:spPr>
          <a:xfrm>
            <a:off x="2714612" y="1214422"/>
            <a:ext cx="3643338" cy="2602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3" descr="D:\ФОТО\ГРУППЫ\ТЮЛЮБАЕВА\космос 2019\ee5ffacf-4073-4c46-b955-71c32be8c4b0.JPG"/>
          <p:cNvPicPr>
            <a:picLocks noChangeAspect="1" noChangeArrowheads="1"/>
          </p:cNvPicPr>
          <p:nvPr/>
        </p:nvPicPr>
        <p:blipFill>
          <a:blip r:embed="rId5">
            <a:lum bright="20000" contrast="20000"/>
          </a:blip>
          <a:srcRect l="749" t="36207" r="-1815"/>
          <a:stretch>
            <a:fillRect/>
          </a:stretch>
        </p:blipFill>
        <p:spPr bwMode="auto">
          <a:xfrm>
            <a:off x="6643702" y="1214422"/>
            <a:ext cx="2357454" cy="2857520"/>
          </a:xfrm>
          <a:prstGeom prst="rect">
            <a:avLst/>
          </a:prstGeom>
          <a:noFill/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20" t="41245" r="9747" b="6351"/>
          <a:stretch/>
        </p:blipFill>
        <p:spPr>
          <a:xfrm>
            <a:off x="500034" y="3643290"/>
            <a:ext cx="3019879" cy="321471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lum bright="1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45" t="16129" r="16271"/>
          <a:stretch>
            <a:fillRect/>
          </a:stretch>
        </p:blipFill>
        <p:spPr>
          <a:xfrm>
            <a:off x="4000496" y="3868090"/>
            <a:ext cx="3929090" cy="2989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vip-hotel.lv/wp-content/uploads/2018/12/%D0%9D%D0%95%D0%91%D0%9E-%D0%9F%D0%9D%D0%9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357222" y="142853"/>
            <a:ext cx="9501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0"/>
            <a:ext cx="8929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 - ИГРОВОЙ ПРОЕКТ </a:t>
            </a: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«ДЕТСКАЯ   ШКОЛА  ПРИМИРЕНИЯ ЛЕО»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главное: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индивидуальный подход к детям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концентрация на развитии хорошего в ребенке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в итоге плохому не будет оставаться места и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АТМОСФЕРА  ДРУЖБЫ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5" name="Picture 5" descr="D:\М Е Т О Д И Ч Е С К А Я   Р А Б О Т А\КОНФЕРЕНЦИИ СЕМИНАРЫ\2022\СЕМИНАР _ФЕВРАЛЬ 2022\моя февральская тема семинара\ЛЕО\c0947d6d-d421-42c9-bfcd-a3bbe167851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357298"/>
            <a:ext cx="5572100" cy="3286148"/>
          </a:xfrm>
          <a:prstGeom prst="rect">
            <a:avLst/>
          </a:prstGeom>
          <a:noFill/>
        </p:spPr>
      </p:pic>
      <p:pic>
        <p:nvPicPr>
          <p:cNvPr id="25607" name="Picture 7" descr="D:\М Е Т О Д И Ч Е С К А Я   Р А Б О Т А\КОНФЕРЕНЦИИ СЕМИНАРЫ\2022\СЕМИНАР _ФЕВРАЛЬ 2022\моя февральская тема семинара\ЛЕО\IMG-20220209-WA0085.jpg"/>
          <p:cNvPicPr>
            <a:picLocks noChangeAspect="1" noChangeArrowheads="1"/>
          </p:cNvPicPr>
          <p:nvPr/>
        </p:nvPicPr>
        <p:blipFill>
          <a:blip r:embed="rId4"/>
          <a:srcRect l="11590" r="15555"/>
          <a:stretch>
            <a:fillRect/>
          </a:stretch>
        </p:blipFill>
        <p:spPr bwMode="auto">
          <a:xfrm rot="21145749">
            <a:off x="214282" y="4214818"/>
            <a:ext cx="3143272" cy="2425697"/>
          </a:xfrm>
          <a:prstGeom prst="rect">
            <a:avLst/>
          </a:prstGeom>
          <a:noFill/>
        </p:spPr>
      </p:pic>
      <p:pic>
        <p:nvPicPr>
          <p:cNvPr id="25608" name="Picture 8" descr="D:\М Е Т О Д И Ч Е С К А Я   Р А Б О Т А\КОНФЕРЕНЦИИ СЕМИНАРЫ\2022\СЕМИНАР _ФЕВРАЛЬ 2022\моя февральская тема семинара\ЛЕО\IMG-20220209-WA0063.jpg"/>
          <p:cNvPicPr>
            <a:picLocks noChangeAspect="1" noChangeArrowheads="1"/>
          </p:cNvPicPr>
          <p:nvPr/>
        </p:nvPicPr>
        <p:blipFill>
          <a:blip r:embed="rId5"/>
          <a:srcRect l="33594" r="6250"/>
          <a:stretch>
            <a:fillRect/>
          </a:stretch>
        </p:blipFill>
        <p:spPr bwMode="auto">
          <a:xfrm>
            <a:off x="3428992" y="4306892"/>
            <a:ext cx="2500330" cy="2336818"/>
          </a:xfrm>
          <a:prstGeom prst="rect">
            <a:avLst/>
          </a:prstGeom>
          <a:noFill/>
        </p:spPr>
      </p:pic>
      <p:pic>
        <p:nvPicPr>
          <p:cNvPr id="25609" name="Picture 9" descr="D:\М Е Т О Д И Ч Е С К А Я   Р А Б О Т А\КОНФЕРЕНЦИИ СЕМИНАРЫ\2022\СЕМИНАР _ФЕВРАЛЬ 2022\моя февральская тема семинара\ЛЕО\IMG-20220209-WA0056.jpg"/>
          <p:cNvPicPr>
            <a:picLocks noChangeAspect="1" noChangeArrowheads="1"/>
          </p:cNvPicPr>
          <p:nvPr/>
        </p:nvPicPr>
        <p:blipFill>
          <a:blip r:embed="rId6"/>
          <a:srcRect l="12500" r="10937" b="6513"/>
          <a:stretch>
            <a:fillRect/>
          </a:stretch>
        </p:blipFill>
        <p:spPr bwMode="auto">
          <a:xfrm rot="665785">
            <a:off x="5854384" y="4441270"/>
            <a:ext cx="3113058" cy="2137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vip-hotel.lv/wp-content/uploads/2018/12/%D0%9D%D0%95%D0%91%D0%9E-%D0%9F%D0%9D%D0%9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357222" y="142853"/>
            <a:ext cx="9501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14290"/>
            <a:ext cx="87868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ПЛАНИРУЕМЫЙ РЕЗУЛЬТАТ - ПОРТРЕТ ВЫПУСКНИКА МАДОУ ЦРР – ДЕТСКОГО САДА № 556 «ТРОПИНКИ ДЕТСТВА»</a:t>
            </a:r>
            <a:endParaRPr lang="ru-RU" sz="2400" dirty="0"/>
          </a:p>
        </p:txBody>
      </p:sp>
      <p:pic>
        <p:nvPicPr>
          <p:cNvPr id="10" name="Picture 2" descr="https://img1.liveinternet.ru/images/attach/b/4/104/256/104256937_large_otr0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4477891"/>
            <a:ext cx="1648030" cy="2380109"/>
          </a:xfrm>
          <a:prstGeom prst="rect">
            <a:avLst/>
          </a:prstGeom>
          <a:noFill/>
        </p:spPr>
      </p:pic>
      <p:pic>
        <p:nvPicPr>
          <p:cNvPr id="11" name="Picture 3" descr="F:\ФОТО\556 ФОТО ДЛЯ ИРО\P4110032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/>
          <a:stretch>
            <a:fillRect/>
          </a:stretch>
        </p:blipFill>
        <p:spPr bwMode="auto">
          <a:xfrm>
            <a:off x="1643042" y="1571612"/>
            <a:ext cx="5382484" cy="433589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graphicFrame>
        <p:nvGraphicFramePr>
          <p:cNvPr id="9" name="Схема 8"/>
          <p:cNvGraphicFramePr/>
          <p:nvPr/>
        </p:nvGraphicFramePr>
        <p:xfrm>
          <a:off x="0" y="928670"/>
          <a:ext cx="9144000" cy="592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vip-hotel.lv/wp-content/uploads/2018/12/%D0%9D%D0%95%D0%91%D0%9E-%D0%9F%D0%9D%D0%9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357222" y="142853"/>
            <a:ext cx="9501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0"/>
            <a:ext cx="8286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ЦЕННОСТИ  И  ПРИНЦИПЫ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МАДОУ ЦРР – детского сада № 556</a:t>
            </a:r>
            <a:endParaRPr lang="ru-RU" sz="3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285720" y="1142960"/>
          <a:ext cx="8858280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724" name="AutoShape 4" descr="https://fuckcation.com/wp-content/uploads/2021/02/males-2322810_19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7" name="Picture 7" descr="200 человечков для презентации без фон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1428736"/>
            <a:ext cx="1714512" cy="1285884"/>
          </a:xfrm>
          <a:prstGeom prst="rect">
            <a:avLst/>
          </a:prstGeom>
          <a:noFill/>
        </p:spPr>
      </p:pic>
      <p:pic>
        <p:nvPicPr>
          <p:cNvPr id="30729" name="Picture 9" descr="200 человечков для презентации без фон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5143512"/>
            <a:ext cx="1254886" cy="1214406"/>
          </a:xfrm>
          <a:prstGeom prst="rect">
            <a:avLst/>
          </a:prstGeom>
          <a:noFill/>
        </p:spPr>
      </p:pic>
      <p:pic>
        <p:nvPicPr>
          <p:cNvPr id="30731" name="Picture 11" descr="200 человечков для презентации без фон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2071678"/>
            <a:ext cx="2314572" cy="1928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vip-hotel.lv/wp-content/uploads/2018/12/%D0%9D%D0%95%D0%91%D0%9E-%D0%9F%D0%9D%D0%9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8"/>
            <a:ext cx="9144000" cy="68580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357222" y="142853"/>
            <a:ext cx="9501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42853"/>
            <a:ext cx="9001156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«СЕМЬЯ  +  ДЕТСКИЙ САД»:  В  ЧЁМ  УСПЕХ  ВОСПИТАТЕЛЬНОЙ  СИСТЕМЫ  </a:t>
            </a:r>
          </a:p>
        </p:txBody>
      </p:sp>
      <p:graphicFrame>
        <p:nvGraphicFramePr>
          <p:cNvPr id="8" name="Схема 7"/>
          <p:cNvGraphicFramePr/>
          <p:nvPr/>
        </p:nvGraphicFramePr>
        <p:xfrm>
          <a:off x="500034" y="1142984"/>
          <a:ext cx="8286808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https://avatars.mds.yandex.net/get-zen_doc/1602486/pub_5e1ad8673639e600b0d158ac_5e1ad870c05c7100b09f578f/scale_12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143380"/>
            <a:ext cx="2428892" cy="2388567"/>
          </a:xfrm>
          <a:prstGeom prst="rect">
            <a:avLst/>
          </a:prstGeom>
          <a:noFill/>
        </p:spPr>
      </p:pic>
      <p:pic>
        <p:nvPicPr>
          <p:cNvPr id="12" name="Picture 2" descr="G:\ФОТО\эмблема\DSC01003.JPG"/>
          <p:cNvPicPr>
            <a:picLocks noChangeAspect="1" noChangeArrowheads="1"/>
          </p:cNvPicPr>
          <p:nvPr/>
        </p:nvPicPr>
        <p:blipFill>
          <a:blip r:embed="rId8" cstate="print">
            <a:lum bright="20000" contrast="20000"/>
          </a:blip>
          <a:srcRect l="24609" t="7899" r="12077" b="8767"/>
          <a:stretch>
            <a:fillRect/>
          </a:stretch>
        </p:blipFill>
        <p:spPr bwMode="auto">
          <a:xfrm>
            <a:off x="3500430" y="2714620"/>
            <a:ext cx="2089373" cy="2062519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" name="TextBox 10"/>
          <p:cNvSpPr txBox="1"/>
          <p:nvPr/>
        </p:nvSpPr>
        <p:spPr>
          <a:xfrm>
            <a:off x="1285852" y="3071810"/>
            <a:ext cx="214314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УСПЕХ  ПЕДАГОГА: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 компетентность и  творческий рост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0364" y="4786322"/>
            <a:ext cx="3286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УСПЕХ  ДЕТСКОГО САДА:   имидж  учреждения повышенного статуса,  </a:t>
            </a:r>
          </a:p>
          <a:p>
            <a:pPr lvl="0"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доверительные отношения с родителями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0364" y="1357298"/>
            <a:ext cx="27860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УСПЕХ  </a:t>
            </a:r>
          </a:p>
          <a:p>
            <a:pPr lvl="0"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РЕБЕНКА:</a:t>
            </a:r>
          </a:p>
          <a:p>
            <a:pPr lvl="0" algn="ctr"/>
            <a:r>
              <a:rPr lang="ru-RU" dirty="0" smtClean="0"/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эмоциональное благополучие и успешная социализация дошкольников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57818" y="2643182"/>
            <a:ext cx="26432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УСПЕХ 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СЕМЬИ: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поддержка воспитательных ресурсов семьи, изменение 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ценностного отношения педагогов к семье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vip-hotel.lv/wp-content/uploads/2018/12/%D0%9D%D0%95%D0%91%D0%9E-%D0%9F%D0%9D%D0%9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357222" y="142853"/>
            <a:ext cx="9501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42852"/>
            <a:ext cx="914400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«СЕМЬЯ  +  ДЕТСКИЙ САД»:  СТРУКТУРА  ВОСПИТАТЕЛЬНОЙ  СИСТЕМЫ  МАДОУ ЦРР-ДЕТСКОГО САДА № 556 </a:t>
            </a:r>
          </a:p>
          <a:p>
            <a:pPr algn="ctr"/>
            <a:r>
              <a:rPr lang="ru-RU" sz="1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  НАПРАВЛЕНИЯХ   РЕАЛИЗАЦИИ</a:t>
            </a:r>
            <a:endParaRPr lang="ru-RU" sz="1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785786" y="1571588"/>
          <a:ext cx="7286676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Picture 2" descr="G:\ФОТО\эмблема\DSC01003.JPG"/>
          <p:cNvPicPr>
            <a:picLocks noChangeAspect="1" noChangeArrowheads="1"/>
          </p:cNvPicPr>
          <p:nvPr/>
        </p:nvPicPr>
        <p:blipFill>
          <a:blip r:embed="rId8" cstate="print">
            <a:lum bright="20000" contrast="20000"/>
          </a:blip>
          <a:srcRect l="24609" t="7899" r="12077" b="8767"/>
          <a:stretch>
            <a:fillRect/>
          </a:stretch>
        </p:blipFill>
        <p:spPr bwMode="auto">
          <a:xfrm>
            <a:off x="3643306" y="2928934"/>
            <a:ext cx="2143140" cy="2115595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16" name="Схема 15"/>
          <p:cNvGraphicFramePr/>
          <p:nvPr/>
        </p:nvGraphicFramePr>
        <p:xfrm>
          <a:off x="0" y="1182662"/>
          <a:ext cx="9144000" cy="5675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AutoShape 2" descr="https://phonoteka.org/uploads/posts/2021-05/1620157916_53-phonoteka_org-p-fon-dlya-prezentatsii-patrioticheskoe-vosp-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.vecteezy.com/system/resources/previews/000/607/964/original/vector-happy-boy-and-girl-holding-flag-of-netherlan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img-fotki.yandex.ru/get/16184/200418627.58/0_117959_eb296916_orig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72396" y="714356"/>
            <a:ext cx="1450373" cy="2306033"/>
          </a:xfrm>
          <a:prstGeom prst="rect">
            <a:avLst/>
          </a:prstGeom>
          <a:noFill/>
        </p:spPr>
      </p:pic>
      <p:sp>
        <p:nvSpPr>
          <p:cNvPr id="1032" name="AutoShape 8" descr="https://phonoteka.org/uploads/posts/2021-04/1619758329_29-phonoteka_org-p-kartinki-dlya-prezentatsii-ekologiya-bez-f-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phonoteka.org/uploads/posts/2021-04/1619758329_29-phonoteka_org-p-kartinki-dlya-prezentatsii-ekologiya-bez-f-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phonoteka.org/uploads/posts/2021-04/1619758329_29-phonoteka_org-p-kartinki-dlya-prezentatsii-ekologiya-bez-f-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5" name="Picture 21" descr="https://i.pinimg.com/originals/09/6b/13/096b13ef365f6a3be218a7fadd621067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282" y="3929066"/>
            <a:ext cx="1225272" cy="1064026"/>
          </a:xfrm>
          <a:prstGeom prst="rect">
            <a:avLst/>
          </a:prstGeom>
          <a:noFill/>
        </p:spPr>
      </p:pic>
      <p:pic>
        <p:nvPicPr>
          <p:cNvPr id="24" name="Picture 12" descr="https://i.pinimg.com/originals/45/f5/99/45f5993590d8307d3dd573c1553cf03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29520" y="5715016"/>
            <a:ext cx="735431" cy="1000108"/>
          </a:xfrm>
          <a:prstGeom prst="rect">
            <a:avLst/>
          </a:prstGeom>
          <a:noFill/>
        </p:spPr>
      </p:pic>
      <p:pic>
        <p:nvPicPr>
          <p:cNvPr id="25" name="Picture 2" descr="https://i.pinimg.com/originals/eb/ff/bc/ebffbc31d95014c6489bbea9f3b67580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5857884" y="857232"/>
            <a:ext cx="1079486" cy="1214422"/>
          </a:xfrm>
          <a:prstGeom prst="rect">
            <a:avLst/>
          </a:prstGeom>
          <a:noFill/>
        </p:spPr>
      </p:pic>
      <p:pic>
        <p:nvPicPr>
          <p:cNvPr id="1047" name="Picture 23" descr="https://sch97z.mskobr.ru/users_files/sch97zds1/images/imgonline-com-ua-transparent-backgr-abh5occyibphiv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001024" y="2786058"/>
            <a:ext cx="898078" cy="698505"/>
          </a:xfrm>
          <a:prstGeom prst="rect">
            <a:avLst/>
          </a:prstGeom>
          <a:noFill/>
        </p:spPr>
      </p:pic>
      <p:pic>
        <p:nvPicPr>
          <p:cNvPr id="20" name="Picture 14" descr="https://free-png.ru/wp-content/uploads/2021/08/free-png.ru-49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143900" y="4500570"/>
            <a:ext cx="797189" cy="928694"/>
          </a:xfrm>
          <a:prstGeom prst="rect">
            <a:avLst/>
          </a:prstGeom>
          <a:noFill/>
        </p:spPr>
      </p:pic>
      <p:pic>
        <p:nvPicPr>
          <p:cNvPr id="28674" name="Picture 2" descr="https://i.pinimg.com/originals/b7/a3/f1/b7a3f13ba31f1318671f7f8057d8a06c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28662" y="5429264"/>
            <a:ext cx="1141580" cy="1214446"/>
          </a:xfrm>
          <a:prstGeom prst="rect">
            <a:avLst/>
          </a:prstGeom>
          <a:noFill/>
        </p:spPr>
      </p:pic>
      <p:pic>
        <p:nvPicPr>
          <p:cNvPr id="28678" name="Picture 6" descr="https://i.pinimg.com/originals/4e/a3/f4/4ea3f4cddecf8d7c9fdbbd375b5ffebe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786182" y="5547811"/>
            <a:ext cx="1428760" cy="1310189"/>
          </a:xfrm>
          <a:prstGeom prst="rect">
            <a:avLst/>
          </a:prstGeom>
          <a:noFill/>
        </p:spPr>
      </p:pic>
      <p:sp>
        <p:nvSpPr>
          <p:cNvPr id="25606" name="AutoShape 6" descr="https://fsd.videouroki.net/html/2019/02/22/v_5c6fe41630cf5/99729536_5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1" name="AutoShape 11" descr="https://cdn3.vectorstock.com/i/1000x1000/61/22/happy-children-vector-78061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3" name="AutoShape 13" descr="https://cdn3.vectorstock.com/i/1000x1000/61/22/happy-children-vector-78061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0" name="Picture 4" descr="https://static.tildacdn.com/tild3465-6265-4136-a131-373932366635/___9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57158" y="714356"/>
            <a:ext cx="1500198" cy="1500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vip-hotel.lv/wp-content/uploads/2018/12/%D0%9D%D0%95%D0%91%D0%9E-%D0%9F%D0%9D%D0%9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357222" y="142853"/>
            <a:ext cx="9501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42852"/>
            <a:ext cx="8786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ЕЖЕГОДНЫЕ  ОБРАЗОВАТЕЛЬНЫЕ  ПРОЕКТЫ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lum bright="1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933"/>
          <a:stretch>
            <a:fillRect/>
          </a:stretch>
        </p:blipFill>
        <p:spPr>
          <a:xfrm>
            <a:off x="2357422" y="2357430"/>
            <a:ext cx="4286248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graphicFrame>
        <p:nvGraphicFramePr>
          <p:cNvPr id="11" name="Схема 10"/>
          <p:cNvGraphicFramePr/>
          <p:nvPr/>
        </p:nvGraphicFramePr>
        <p:xfrm>
          <a:off x="500034" y="857232"/>
          <a:ext cx="8286808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vip-hotel.lv/wp-content/uploads/2018/12/%D0%9D%D0%95%D0%91%D0%9E-%D0%9F%D0%9D%D0%9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357222" y="142853"/>
            <a:ext cx="9501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42852"/>
            <a:ext cx="87868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ДУХОВНО-НРАВСТВЕННОЕ                                                И  ПАТРИОТИЧЕСКОЕ  ВОСПИТАНИЕ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D:\D\фото 9 мая 2015\00006 084.jpg"/>
          <p:cNvPicPr>
            <a:picLocks noChangeAspect="1" noChangeArrowheads="1"/>
          </p:cNvPicPr>
          <p:nvPr/>
        </p:nvPicPr>
        <p:blipFill rotWithShape="1">
          <a:blip r:embed="rId3" cstate="print">
            <a:lum bright="2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675"/>
          <a:stretch/>
        </p:blipFill>
        <p:spPr bwMode="auto">
          <a:xfrm>
            <a:off x="6429388" y="1142984"/>
            <a:ext cx="2502230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\МУЗЫКАЛЬНОЕ РАЗВИТИЕ\КОНЦЕРТЫ\9 мая 2015\9 мая\00009 (07.05.2015 21-27-11)\00009 61.jpg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 r="31250"/>
          <a:stretch>
            <a:fillRect/>
          </a:stretch>
        </p:blipFill>
        <p:spPr bwMode="auto">
          <a:xfrm>
            <a:off x="142844" y="3857628"/>
            <a:ext cx="3500462" cy="2864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2" name="Picture 2" descr="D:\ФОТО\АКЦИИ\ЗЕЛЕНАЯ ВОЛНА 2015\P1010009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1071546"/>
            <a:ext cx="3571900" cy="2678925"/>
          </a:xfrm>
          <a:prstGeom prst="rect">
            <a:avLst/>
          </a:prstGeom>
          <a:noFill/>
        </p:spPr>
      </p:pic>
      <p:pic>
        <p:nvPicPr>
          <p:cNvPr id="7169" name="Picture 1" descr="D:\КОНКУРСЫ\КОНКУРСЫ 2019-2020\музеи\IMG_6052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3714744" y="1214422"/>
            <a:ext cx="2571768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D:\КОНКУРСЫ\КОНКУРСЫ 2019-2020\музеи\IMG_60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4357694"/>
            <a:ext cx="3143272" cy="2357454"/>
          </a:xfrm>
          <a:prstGeom prst="rect">
            <a:avLst/>
          </a:prstGeom>
          <a:noFill/>
        </p:spPr>
      </p:pic>
      <p:pic>
        <p:nvPicPr>
          <p:cNvPr id="2050" name="Picture 2" descr="D:\ФОТО\МУЗЫКАЛЬНОЕ РАЗВИТИЕ\КОНЦЕРТЫ\9 мая 2015\9 мая\00007 (07.05.2015 21-17-42)\00007 120.jpg"/>
          <p:cNvPicPr>
            <a:picLocks noChangeAspect="1" noChangeArrowheads="1"/>
          </p:cNvPicPr>
          <p:nvPr/>
        </p:nvPicPr>
        <p:blipFill>
          <a:blip r:embed="rId8" cstate="print">
            <a:lum bright="30000" contrast="40000"/>
          </a:blip>
          <a:srcRect l="3913" r="12471"/>
          <a:stretch>
            <a:fillRect/>
          </a:stretch>
        </p:blipFill>
        <p:spPr bwMode="auto">
          <a:xfrm rot="590630">
            <a:off x="3447507" y="3402435"/>
            <a:ext cx="3218536" cy="2165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vip-hotel.lv/wp-content/uploads/2018/12/%D0%9D%D0%95%D0%91%D0%9E-%D0%9F%D0%9D%D0%9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8"/>
            <a:ext cx="9144000" cy="68580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357222" y="142853"/>
            <a:ext cx="9501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0"/>
            <a:ext cx="87868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 - ТВОРЧЕСКИЙ  ПРОЕКТ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«ПОДАРИ  УЛЫБКУ  МИРУ»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ФОТО\МУЗЫКАЛЬНОЕ РАЗВИТИЕ\П Р А З Д  Н И К И\2018\ПОДАРИ УЛЫБКУ МИРУ\IMG_6494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3637" t="10000" r="4544" b="6667"/>
          <a:stretch>
            <a:fillRect/>
          </a:stretch>
        </p:blipFill>
        <p:spPr bwMode="auto">
          <a:xfrm rot="492891">
            <a:off x="6904274" y="2843256"/>
            <a:ext cx="1928794" cy="17859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7" name="Picture 3" descr="D:\ФОТО\МУЗЫКАЛЬНОЕ РАЗВИТИЕ\П Р А З Д  Н И К И\2018\ПОДАРИ УЛЫБКУ МИРУ\IMG_6497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8333" r="6249"/>
          <a:stretch>
            <a:fillRect/>
          </a:stretch>
        </p:blipFill>
        <p:spPr bwMode="auto">
          <a:xfrm rot="521032">
            <a:off x="7072330" y="857232"/>
            <a:ext cx="1952657" cy="17145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8" name="Picture 4" descr="D:\ФОТО\МУЗЫКАЛЬНОЕ РАЗВИТИЕ\П Р А З Д  Н И К И\2018\ПОДАРИ УЛЫБКУ МИРУ\IMG_6500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r="25000"/>
          <a:stretch>
            <a:fillRect/>
          </a:stretch>
        </p:blipFill>
        <p:spPr bwMode="auto">
          <a:xfrm>
            <a:off x="3071802" y="3214686"/>
            <a:ext cx="1857388" cy="18573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30" name="Picture 6" descr="D:\ФОТО\МУЗЫКАЛЬНОЕ РАЗВИТИЕ\П Р А З Д  Н И К И\2018\ПОДАРИ УЛЫБКУ МИРУ\IMG_65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5500702"/>
            <a:ext cx="910817" cy="12144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31" name="Picture 7" descr="D:\ФОТО\МУЗЫКАЛЬНОЕ РАЗВИТИЕ\П Р А З Д  Н И К И\2018\ПОДАРИ УЛЫБКУ МИРУ\IMG_65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06553">
            <a:off x="2646806" y="5592396"/>
            <a:ext cx="1547824" cy="116086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32" name="Picture 8" descr="D:\ФОТО\МУЗЫКАЛЬНОЕ РАЗВИТИЕ\П Р А З Д  Н И К И\2018\ПОДАРИ УЛЫБКУ МИРУ\IMG_6601.JPG"/>
          <p:cNvPicPr>
            <a:picLocks noChangeAspect="1" noChangeArrowheads="1"/>
          </p:cNvPicPr>
          <p:nvPr/>
        </p:nvPicPr>
        <p:blipFill>
          <a:blip r:embed="rId8" cstate="print">
            <a:lum bright="20000" contrast="20000"/>
          </a:blip>
          <a:srcRect b="11940"/>
          <a:stretch>
            <a:fillRect/>
          </a:stretch>
        </p:blipFill>
        <p:spPr bwMode="auto">
          <a:xfrm>
            <a:off x="0" y="928670"/>
            <a:ext cx="7030791" cy="4643470"/>
          </a:xfrm>
          <a:prstGeom prst="rect">
            <a:avLst/>
          </a:prstGeom>
          <a:noFill/>
        </p:spPr>
      </p:pic>
      <p:pic>
        <p:nvPicPr>
          <p:cNvPr id="1029" name="Picture 5" descr="D:\ФОТО\МУЗЫКАЛЬНОЕ РАЗВИТИЕ\П Р А З Д  Н И К И\2018\ПОДАРИ УЛЫБКУ МИРУ\IMG_6507.JPG"/>
          <p:cNvPicPr>
            <a:picLocks noChangeAspect="1" noChangeArrowheads="1"/>
          </p:cNvPicPr>
          <p:nvPr/>
        </p:nvPicPr>
        <p:blipFill>
          <a:blip r:embed="rId9" cstate="print"/>
          <a:srcRect t="9091"/>
          <a:stretch>
            <a:fillRect/>
          </a:stretch>
        </p:blipFill>
        <p:spPr bwMode="auto">
          <a:xfrm>
            <a:off x="6501869" y="4786298"/>
            <a:ext cx="2642131" cy="20717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33" name="Picture 9" descr="D:\ФОТО\МУЗЫКАЛЬНОЕ РАЗВИТИЕ\П Р А З Д  Н И К И\2018\ПОДАРИ УЛЫБКУ МИРУ\IMG_6502.JP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/>
          <a:stretch>
            <a:fillRect/>
          </a:stretch>
        </p:blipFill>
        <p:spPr bwMode="auto">
          <a:xfrm rot="21122692">
            <a:off x="285720" y="5572140"/>
            <a:ext cx="1523979" cy="114298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vip-hotel.lv/wp-content/uploads/2018/12/%D0%9D%D0%95%D0%91%D0%9E-%D0%9F%D0%9D%D0%9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357222" y="142853"/>
            <a:ext cx="9501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4285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ПУШКИНСКИЙ  БАЛ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D:\ФОТО\МУЗЫКАЛЬНОЕ РАЗВИТИЕ\ПУШКИНСКИЙ  БАЛ 2014\IMG_2105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r="8108"/>
          <a:stretch>
            <a:fillRect/>
          </a:stretch>
        </p:blipFill>
        <p:spPr bwMode="auto">
          <a:xfrm>
            <a:off x="2786050" y="760581"/>
            <a:ext cx="4071966" cy="2954171"/>
          </a:xfrm>
          <a:prstGeom prst="rect">
            <a:avLst/>
          </a:prstGeom>
          <a:noFill/>
        </p:spPr>
      </p:pic>
      <p:pic>
        <p:nvPicPr>
          <p:cNvPr id="3077" name="Picture 5" descr="D:\ФОТО\МУЗЫКАЛЬНОЕ РАЗВИТИЕ\ПУШКИНСКИЙ  БАЛ 2014\IMG_1758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7000892" y="500042"/>
            <a:ext cx="1998759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D:\ФОТО\МУЗЫКАЛЬНОЕ РАЗВИТИЕ\ПУШКИНСКИЙ  БАЛ 2014\IMG_1784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r="8162"/>
          <a:stretch>
            <a:fillRect/>
          </a:stretch>
        </p:blipFill>
        <p:spPr bwMode="auto">
          <a:xfrm>
            <a:off x="115872" y="3714752"/>
            <a:ext cx="4098938" cy="2975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9" name="Picture 7" descr="D:\ФОТО\МУЗЫКАЛЬНОЕ РАЗВИТИЕ\ПУШКИНСКИЙ  БАЛ 2014\IMG_2236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572000" y="3714752"/>
            <a:ext cx="4429124" cy="2952750"/>
          </a:xfrm>
          <a:prstGeom prst="rect">
            <a:avLst/>
          </a:prstGeom>
          <a:noFill/>
        </p:spPr>
      </p:pic>
      <p:pic>
        <p:nvPicPr>
          <p:cNvPr id="3074" name="Picture 2" descr="D:\ФОТО\МУЗЫКАЛЬНОЕ РАЗВИТИЕ\ПУШКИНСКИЙ  БАЛ 2014\IMG_1583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 l="15215"/>
          <a:stretch>
            <a:fillRect/>
          </a:stretch>
        </p:blipFill>
        <p:spPr bwMode="auto">
          <a:xfrm rot="642622">
            <a:off x="136766" y="666511"/>
            <a:ext cx="2764026" cy="2173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vip-hotel.lv/wp-content/uploads/2018/12/%D0%9D%D0%95%D0%91%D0%9E-%D0%9F%D0%9D%D0%9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357222" y="142853"/>
            <a:ext cx="9501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4285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МУЗЕЙНАЯ  ПЕДАГОГИКА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ЭКСПОЗИЦИЯ  «ПО  ТРОПИНКАМ  ПОБЕДЫ»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F:\КОНКУРСЫ\КОНКУРСЫ 2019-2020\музеи\IMG_6063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l="3018" t="8547" r="1930" b="18026"/>
          <a:stretch>
            <a:fillRect/>
          </a:stretch>
        </p:blipFill>
        <p:spPr bwMode="auto">
          <a:xfrm>
            <a:off x="0" y="1428736"/>
            <a:ext cx="9144000" cy="5297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4173</TotalTime>
  <Words>479</Words>
  <Application>Microsoft Office PowerPoint</Application>
  <PresentationFormat>Экран (4:3)</PresentationFormat>
  <Paragraphs>103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311</cp:revision>
  <dcterms:created xsi:type="dcterms:W3CDTF">2021-01-23T09:18:39Z</dcterms:created>
  <dcterms:modified xsi:type="dcterms:W3CDTF">2022-11-09T02:51:24Z</dcterms:modified>
</cp:coreProperties>
</file>