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58" r:id="rId6"/>
    <p:sldId id="259" r:id="rId7"/>
    <p:sldId id="260" r:id="rId8"/>
    <p:sldId id="274" r:id="rId9"/>
    <p:sldId id="273" r:id="rId10"/>
    <p:sldId id="263" r:id="rId11"/>
    <p:sldId id="264" r:id="rId12"/>
    <p:sldId id="265" r:id="rId13"/>
    <p:sldId id="266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47" autoAdjust="0"/>
  </p:normalViewPr>
  <p:slideViewPr>
    <p:cSldViewPr>
      <p:cViewPr>
        <p:scale>
          <a:sx n="66" d="100"/>
          <a:sy n="66" d="100"/>
        </p:scale>
        <p:origin x="-1445" y="-3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E74A-ECB4-47B6-A506-55A471C70CC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AB5D-31E2-4273-8A34-DABCD58C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4247902" cy="395303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Наркисович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Мамин-Сибиряк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1852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- 1912</a:t>
            </a:r>
          </a:p>
        </p:txBody>
      </p:sp>
      <p:pic>
        <p:nvPicPr>
          <p:cNvPr id="4" name="Picture 2" descr="http://i.mycdn.me/i?r=AzFIxPtkV78jcmdRfpoIOyaJLPVP7dgOElMtA40DUl54jzO7EuABt8t6j6ROsg0SwU4"/>
          <p:cNvPicPr>
            <a:picLocks noChangeAspect="1" noChangeArrowheads="1"/>
          </p:cNvPicPr>
          <p:nvPr/>
        </p:nvPicPr>
        <p:blipFill>
          <a:blip r:embed="rId2"/>
          <a:srcRect l="9375" t="6250" r="44531" b="15625"/>
          <a:stretch>
            <a:fillRect/>
          </a:stretch>
        </p:blipFill>
        <p:spPr bwMode="auto">
          <a:xfrm>
            <a:off x="4857752" y="142852"/>
            <a:ext cx="4102446" cy="52149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338" name="AutoShape 2" descr="https://cdn2.static1-sima-land.com/items/4616451/0/700-n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s://cdn2.static1-sima-land.com/items/4616451/0/700-nw.jpg"/>
          <p:cNvPicPr>
            <a:picLocks noChangeAspect="1" noChangeArrowheads="1"/>
          </p:cNvPicPr>
          <p:nvPr/>
        </p:nvPicPr>
        <p:blipFill>
          <a:blip r:embed="rId3"/>
          <a:srcRect l="15464" r="13400"/>
          <a:stretch>
            <a:fillRect/>
          </a:stretch>
        </p:blipFill>
        <p:spPr bwMode="auto">
          <a:xfrm rot="21148862">
            <a:off x="371367" y="4035460"/>
            <a:ext cx="1791642" cy="251863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344" name="Picture 8" descr="https://img-gorod.ru/upload/iblock/b90/b907ce652a8e1fa621e7fe6f399118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437324"/>
            <a:ext cx="1928826" cy="24968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342" name="Picture 6" descr="https://avatars.mds.yandex.net/get-mpic/4011308/img_id1763136731786052295.jpeg/ori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806530">
            <a:off x="3221695" y="4432970"/>
            <a:ext cx="1507586" cy="20818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5294392" cy="492922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Мамин-Сибиряк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прекрасный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писатель о детях и для детей. Его сборники "Детские тени", "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Аленушкины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сказки" (1894-1896) имели очень большой успех и вошли в русскую детскую классику.</a:t>
            </a:r>
          </a:p>
        </p:txBody>
      </p:sp>
      <p:pic>
        <p:nvPicPr>
          <p:cNvPr id="5124" name="Picture 4" descr="http://cs618624.vk.me/v618624363/bb0d/0rS3UOPZk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302433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78605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Мамина-Сибиряка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детей "Зимовье на Студеной" (1892), "Серая шейка" (1893), "Зарницы" (1897), "По Уралу" (1899) и другие приобрели широкую известность. Некоторые критики сравнивают сказки Мамина с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ндерсеновскими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Users\user\Pictures\333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3237" y="2643182"/>
            <a:ext cx="206512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user\Pictures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773" y="3857628"/>
            <a:ext cx="208722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" name="Picture 1" descr="C:\Users\user\Pictures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143248"/>
            <a:ext cx="252192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487058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дочкой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Алёнушкой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детской литературе Дмитрий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Наркисович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относился очень серьезно. Обращаясь к писателям, своим современникам,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Мамин-Сибиряк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призывал их правдиво рассказывать детям о жизни и труде народа. "Детская книга - это весенний солнечный луч, который заставляет пробуждаться дремлющие силы детской души и вызывает рост брошенных на эту благодатную почву семян".</a:t>
            </a:r>
          </a:p>
        </p:txBody>
      </p:sp>
      <p:pic>
        <p:nvPicPr>
          <p:cNvPr id="3073" name="Picture 1" descr="C:\Users\user\Pictures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72008"/>
            <a:ext cx="276548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545208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Последние годы жизни писатель тяжело болел. 26 октября 1912 года в Петербурге отмечалось сорокалетие его творческой деятельности, но Мамин уже плохо воспринимал пришедших поздравить его - через неделю, 2 (15) ноября 1912 года, он скончался. С 1956 года прах писателя, его дочери и жены находятся на Литераторских мостках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Волковского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кладбища в Санкт-Петербурге.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5500726" cy="15001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Детские  книги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Д.Н.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Мамина-Сибиряка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knigamir.com/upload/iblock/b2a/b2a7be4e547458dca85dfa70c5907ce6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214678" y="1571612"/>
            <a:ext cx="392389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avatars.mds.yandex.net/get-mpic/4887838/img_id1214395420561797885.jpeg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987739"/>
            <a:ext cx="2229687" cy="28702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678" name="Picture 6" descr="https://images.wbstatic.net/big/new/37190000/37199535-1.jpg"/>
          <p:cNvPicPr>
            <a:picLocks noChangeAspect="1" noChangeArrowheads="1"/>
          </p:cNvPicPr>
          <p:nvPr/>
        </p:nvPicPr>
        <p:blipFill>
          <a:blip r:embed="rId4" cstate="print"/>
          <a:srcRect l="17500" t="12500" r="16666" b="13125"/>
          <a:stretch>
            <a:fillRect/>
          </a:stretch>
        </p:blipFill>
        <p:spPr bwMode="auto">
          <a:xfrm>
            <a:off x="7072330" y="4000504"/>
            <a:ext cx="1707313" cy="2500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8680" name="AutoShape 8" descr="https://img.akusherstvo.ru/images/magaz/im14048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/>
          <a:srcRect l="14643" t="1785" r="15714" b="2857"/>
          <a:stretch>
            <a:fillRect/>
          </a:stretch>
        </p:blipFill>
        <p:spPr bwMode="auto">
          <a:xfrm rot="21126317">
            <a:off x="163061" y="1756610"/>
            <a:ext cx="182608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3" name="Picture 11" descr="https://static.auction.ru/offer_images/rd48/2020/09/01/08/big/S/sqjmDl1A2Ay/detskie_knizhki_skazka_pro_khrabrogo_zajca_d_mamin_sibirjak.jpg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 l="3968" t="2857" r="4768" b="5713"/>
          <a:stretch>
            <a:fillRect/>
          </a:stretch>
        </p:blipFill>
        <p:spPr bwMode="auto">
          <a:xfrm rot="327535">
            <a:off x="2121251" y="2370086"/>
            <a:ext cx="1893541" cy="263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85" name="AutoShape 13" descr="https://smartstart.shop/wa-data/public/shop/products/84/53/25384/images/51256/mamin-sibiryak-dmitriy-medvedko.jpg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7" name="AutoShape 15" descr="https://smartstart.shop/wa-data/public/shop/products/84/53/25384/images/51256/mamin-sibiryak-dmitriy-medvedko.jpg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b="9433"/>
          <a:stretch>
            <a:fillRect/>
          </a:stretch>
        </p:blipFill>
        <p:spPr bwMode="auto">
          <a:xfrm>
            <a:off x="500034" y="4214818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690" name="Picture 18" descr="https://avatars.dzeninfra.ru/get-zen_doc/3385233/pub_611fb26d65102f6d718a53bd_611fb38e33b2222d5d88fd26/scale_1200"/>
          <p:cNvPicPr>
            <a:picLocks noChangeAspect="1" noChangeArrowheads="1"/>
          </p:cNvPicPr>
          <p:nvPr/>
        </p:nvPicPr>
        <p:blipFill>
          <a:blip r:embed="rId8"/>
          <a:srcRect l="16072" r="14284"/>
          <a:stretch>
            <a:fillRect/>
          </a:stretch>
        </p:blipFill>
        <p:spPr bwMode="auto">
          <a:xfrm>
            <a:off x="6643702" y="142852"/>
            <a:ext cx="245445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ili-lilya2009.narod.ru/_si/6/27283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143932" cy="687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video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899" y="1785926"/>
            <a:ext cx="6321101" cy="4143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615011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Получил домашнее образование, затем учился в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Висимской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школе для детей рабочих.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228601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Наркисович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Мамин-Сибиряк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6 ноября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1852г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в заводском посёлке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Висимо-Шайтанском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Верхотурского уезда Пермской губернии в семье бедного заводского священника. Настоящая фамилия Мамин.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f2.ppt-online.org/files2/slide/1/1CmPoF2LbXwIgRp9Asjce50ZDni4vrUOuWKqlM/slide-1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3121" t="4166" r="64109" b="43172"/>
          <a:stretch>
            <a:fillRect/>
          </a:stretch>
        </p:blipFill>
        <p:spPr bwMode="auto">
          <a:xfrm>
            <a:off x="5286348" y="142852"/>
            <a:ext cx="3857652" cy="4643446"/>
          </a:xfrm>
          <a:prstGeom prst="rect">
            <a:avLst/>
          </a:prstGeom>
          <a:noFill/>
        </p:spPr>
      </p:pic>
      <p:pic>
        <p:nvPicPr>
          <p:cNvPr id="3" name="Picture 2" descr="https://cf2.ppt-online.org/files2/slide/1/1CmPoF2LbXwIgRp9Asjce50ZDni4vrUOuWKqlM/slide-1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46389" t="7291" r="3251" b="40625"/>
          <a:stretch>
            <a:fillRect/>
          </a:stretch>
        </p:blipFill>
        <p:spPr bwMode="auto">
          <a:xfrm>
            <a:off x="142844" y="2714620"/>
            <a:ext cx="5072066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4714884"/>
            <a:ext cx="3857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Наркисович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с мамой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642918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Дом, в котором родился  Дмитрий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Наркисович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drasler.ru/wp-content/uploads/2019/09/%D0%A0%D0%BE%D0%B4%D0%B8%D0%BB%D1%81%D1%8F-%D0%BF%D0%B8%D1%81%D0%B0%D1%82%D0%B5%D0%BB%D1%8C-%D0%94%D0%BC%D0%B8%D1%82%D1%80%D0%B8%D0%B9-%D0%9C%D0%B0%D0%BC%D0%B8%D0%BD-%D0%A1%D0%B8%D0%B1%D0%B8%D1%80%D1%8F%D0%BA-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1866г. был определён в Екатеринбургское духовное училище. Затем 4 года отучился в Пермской духовной семинарии.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 будущий писатель учился на ветеринара в Петербургской медико-хирургической академии, затем на юридическом факультете Петербургского университета. Но, проучившись год, вынужден быть оставить из-за материальных трудностей и резкого ухудшения здоровья (начался туберкулез).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user\Pictures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357562"/>
            <a:ext cx="4392488" cy="329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278608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Дом, в котором жил писатель 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Екатеринбурге.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Летом 1877 вернулся на Урал, к родителям. В следующем году умер отец, и вся тяжесть забот о семье легла на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Мамина-Сибиряка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Чтобы дать образование братьям и сестре и суметь заработать, решено было переехать в крупный культурный центр. Был выбран Екатеринбург, где начинается его новая жизнь.</a:t>
            </a:r>
          </a:p>
        </p:txBody>
      </p:sp>
      <p:pic>
        <p:nvPicPr>
          <p:cNvPr id="9220" name="Picture 4" descr="http://semantic.uraic.ru/icons/getimage.ashx?id=14740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333" t="4076" r="8000"/>
          <a:stretch>
            <a:fillRect/>
          </a:stretch>
        </p:blipFill>
        <p:spPr bwMode="auto">
          <a:xfrm>
            <a:off x="0" y="3357562"/>
            <a:ext cx="4643470" cy="3362691"/>
          </a:xfrm>
          <a:prstGeom prst="rect">
            <a:avLst/>
          </a:prstGeom>
          <a:noFill/>
        </p:spPr>
      </p:pic>
      <p:pic>
        <p:nvPicPr>
          <p:cNvPr id="9218" name="Picture 2" descr="http://to-world-travel.ru/img/2015/042517/5959336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33119" y="3429000"/>
            <a:ext cx="441088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200024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эти годы он совершает много поездок по Уралу, изучает литературу по истории, экономике, этнографии Урала, погружается в народную жизнь, общается с "простецами", имеющими огромный жизненный опыт.</a:t>
            </a:r>
          </a:p>
        </p:txBody>
      </p:sp>
      <p:pic>
        <p:nvPicPr>
          <p:cNvPr id="8194" name="Picture 2" descr="http://gl.weburg.net/00/events/6/27117/original/528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778674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shareslide.ru/img/thumbs/c1880ed2414a1ff628790b2827a11a71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3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sochinyshka.ru/wp-content/uploads/2018/12/mamin-d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48"/>
            <a:ext cx="685804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347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Дмитрий Наркисович  Мамин-Сибиряк родился 6 ноября 1852г., в заводском посёлке Висимо-Шайтанском Верхотурского уезда Пермской губернии в семье бедного заводского священника. Настоящая фамилия Мамин.</vt:lpstr>
      <vt:lpstr>Слайд 3</vt:lpstr>
      <vt:lpstr>Слайд 4</vt:lpstr>
      <vt:lpstr>В 1866г. был определён в Екатеринбургское духовное училище. Затем 4 года отучился в Пермской духовной семинарии. Потом будущий писатель учился на ветеринара в Петербургской медико-хирургической академии, затем на юридическом факультете Петербургского университета. Но, проучившись год, вынужден быть оставить из-за материальных трудностей и резкого ухудшения здоровья (начался туберкулез).</vt:lpstr>
      <vt:lpstr> Дом, в котором жил писатель в Екатеринбурге. Летом 1877 вернулся на Урал, к родителям. В следующем году умер отец, и вся тяжесть забот о семье легла на Мамина-Сибиряка. Чтобы дать образование братьям и сестре и суметь заработать, решено было переехать в крупный культурный центр. Был выбран Екатеринбург, где начинается его новая жизнь.</vt:lpstr>
      <vt:lpstr>В эти годы он совершает много поездок по Уралу, изучает литературу по истории, экономике, этнографии Урала, погружается в народную жизнь, общается с "простецами", имеющими огромный жизненный опыт.</vt:lpstr>
      <vt:lpstr>Слайд 8</vt:lpstr>
      <vt:lpstr>Слайд 9</vt:lpstr>
      <vt:lpstr>Мамин-Сибиряк - прекрасный писатель о детях и для детей. Его сборники "Детские тени", "Аленушкины сказки" (1894-1896) имели очень большой успех и вошли в русскую детскую классику.</vt:lpstr>
      <vt:lpstr>Произведения Мамина-Сибиряка для детей "Зимовье на Студеной" (1892), "Серая шейка" (1893), "Зарницы" (1897), "По Уралу" (1899) и другие приобрели широкую известность. Некоторые критики сравнивают сказки Мамина с Андерсеновскими.</vt:lpstr>
      <vt:lpstr>С дочкой Алёнушкой К детской литературе Дмитрий Наркисович относился очень серьезно. Обращаясь к писателям, своим современникам, Мамин-Сибиряк призывал их правдиво рассказывать детям о жизни и труде народа. "Детская книга - это весенний солнечный луч, который заставляет пробуждаться дремлющие силы детской души и вызывает рост брошенных на эту благодатную почву семян".</vt:lpstr>
      <vt:lpstr>Последние годы жизни писатель тяжело болел. 26 октября 1912 года в Петербурге отмечалось сорокалетие его творческой деятельности, но Мамин уже плохо воспринимал пришедших поздравить его - через неделю, 2 (15) ноября 1912 года, он скончался. С 1956 года прах писателя, его дочери и жены находятся на Литераторских мостках  Волковского  кладбища в Санкт-Петербурге.</vt:lpstr>
      <vt:lpstr>Детские  книги  Д.Н. Мамина-Сибиряка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mvideo</dc:creator>
  <cp:lastModifiedBy>Пользователь</cp:lastModifiedBy>
  <cp:revision>26</cp:revision>
  <dcterms:created xsi:type="dcterms:W3CDTF">2016-12-05T11:38:15Z</dcterms:created>
  <dcterms:modified xsi:type="dcterms:W3CDTF">2022-11-18T11:04:44Z</dcterms:modified>
</cp:coreProperties>
</file>