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30" r:id="rId2"/>
    <p:sldId id="641" r:id="rId3"/>
    <p:sldId id="631" r:id="rId4"/>
    <p:sldId id="628" r:id="rId5"/>
    <p:sldId id="633" r:id="rId6"/>
    <p:sldId id="632" r:id="rId7"/>
    <p:sldId id="636" r:id="rId8"/>
    <p:sldId id="638" r:id="rId9"/>
    <p:sldId id="640" r:id="rId10"/>
    <p:sldId id="639" r:id="rId11"/>
    <p:sldId id="614" r:id="rId12"/>
    <p:sldId id="61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1B4A"/>
    <a:srgbClr val="C2C923"/>
    <a:srgbClr val="074D67"/>
    <a:srgbClr val="CCCC00"/>
    <a:srgbClr val="282F39"/>
    <a:srgbClr val="FCB414"/>
    <a:srgbClr val="007A7D"/>
    <a:srgbClr val="42AFB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355" autoAdjust="0"/>
    <p:restoredTop sz="94713" autoAdjust="0"/>
  </p:normalViewPr>
  <p:slideViewPr>
    <p:cSldViewPr snapToGrid="0">
      <p:cViewPr>
        <p:scale>
          <a:sx n="66" d="100"/>
          <a:sy n="66" d="100"/>
        </p:scale>
        <p:origin x="-2064" y="-10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F74986-4EC7-4954-9F10-C0346B6012E4}" type="doc">
      <dgm:prSet loTypeId="urn:microsoft.com/office/officeart/2005/8/layout/h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8BDEF37-7FA6-49B9-B073-BBF4573DEB88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шаг</a:t>
          </a:r>
          <a:endParaRPr lang="ru-RU" sz="1400" dirty="0"/>
        </a:p>
      </dgm:t>
    </dgm:pt>
    <dgm:pt modelId="{A8556E11-4425-4DDF-95DF-4274CBDDDECB}" type="parTrans" cxnId="{A2F50E9F-F1C9-4E49-A671-F0CCB296121E}">
      <dgm:prSet/>
      <dgm:spPr/>
      <dgm:t>
        <a:bodyPr/>
        <a:lstStyle/>
        <a:p>
          <a:endParaRPr lang="ru-RU"/>
        </a:p>
      </dgm:t>
    </dgm:pt>
    <dgm:pt modelId="{0B72EB7F-4894-40AE-9301-9402CC9B7CFE}" type="sibTrans" cxnId="{A2F50E9F-F1C9-4E49-A671-F0CCB296121E}">
      <dgm:prSet/>
      <dgm:spPr/>
      <dgm:t>
        <a:bodyPr/>
        <a:lstStyle/>
        <a:p>
          <a:endParaRPr lang="ru-RU"/>
        </a:p>
      </dgm:t>
    </dgm:pt>
    <dgm:pt modelId="{E59DA435-DC8B-4AD5-90BA-51A8E0801C73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шаг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7CA2CEFA-E593-48AA-A5D6-B4C743401382}" type="parTrans" cxnId="{4940D1BA-B994-40E4-A6D9-D27A5076BF49}">
      <dgm:prSet/>
      <dgm:spPr/>
      <dgm:t>
        <a:bodyPr/>
        <a:lstStyle/>
        <a:p>
          <a:endParaRPr lang="ru-RU"/>
        </a:p>
      </dgm:t>
    </dgm:pt>
    <dgm:pt modelId="{625B8A27-BEB0-4F19-A440-D5BE9C1E47CC}" type="sibTrans" cxnId="{4940D1BA-B994-40E4-A6D9-D27A5076BF49}">
      <dgm:prSet/>
      <dgm:spPr/>
      <dgm:t>
        <a:bodyPr/>
        <a:lstStyle/>
        <a:p>
          <a:endParaRPr lang="ru-RU"/>
        </a:p>
      </dgm:t>
    </dgm:pt>
    <dgm:pt modelId="{3B16B6DE-86BE-4968-BB5B-F4A8B32F2900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Создание презентации работы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5A7B568-B63A-43D1-96ED-12B2FC97177E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Работа вместе с родителями - выставка;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616F03E-1F1B-47E1-9764-9B19AD2173C7}">
      <dgm:prSet phldrT="[Текст]" custT="1"/>
      <dgm:spPr>
        <a:solidFill>
          <a:srgbClr val="C2C923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400" b="1" dirty="0" smtClean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шаг</a:t>
          </a:r>
          <a:endParaRPr lang="ru-RU" sz="1400" b="1" dirty="0">
            <a:ln/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3D1727-3E38-44A9-9DF3-D7E59E06D885}" type="sibTrans" cxnId="{E61232F3-1B5B-4851-80C0-6FF17F0F9AF7}">
      <dgm:prSet/>
      <dgm:spPr/>
      <dgm:t>
        <a:bodyPr/>
        <a:lstStyle/>
        <a:p>
          <a:endParaRPr lang="ru-RU"/>
        </a:p>
      </dgm:t>
    </dgm:pt>
    <dgm:pt modelId="{D76EB29D-D897-46DD-A61F-EFCAA15E05BF}" type="parTrans" cxnId="{E61232F3-1B5B-4851-80C0-6FF17F0F9AF7}">
      <dgm:prSet/>
      <dgm:spPr/>
      <dgm:t>
        <a:bodyPr/>
        <a:lstStyle/>
        <a:p>
          <a:endParaRPr lang="ru-RU"/>
        </a:p>
      </dgm:t>
    </dgm:pt>
    <dgm:pt modelId="{AF3A6ECD-C3A9-432B-A140-A60F2749A002}" type="sibTrans" cxnId="{E04BAE1B-8E43-4671-BCEA-744D2D44114D}">
      <dgm:prSet/>
      <dgm:spPr/>
      <dgm:t>
        <a:bodyPr/>
        <a:lstStyle/>
        <a:p>
          <a:endParaRPr lang="ru-RU"/>
        </a:p>
      </dgm:t>
    </dgm:pt>
    <dgm:pt modelId="{E105447D-4C82-49BD-BB72-97608AFD2FB7}" type="parTrans" cxnId="{E04BAE1B-8E43-4671-BCEA-744D2D44114D}">
      <dgm:prSet/>
      <dgm:spPr/>
      <dgm:t>
        <a:bodyPr/>
        <a:lstStyle/>
        <a:p>
          <a:endParaRPr lang="ru-RU"/>
        </a:p>
      </dgm:t>
    </dgm:pt>
    <dgm:pt modelId="{B04E8476-FBA4-427D-BBFD-21C050A79D33}" type="sibTrans" cxnId="{87EAEBAC-E190-46A5-B122-4D6AED9F1D48}">
      <dgm:prSet/>
      <dgm:spPr/>
      <dgm:t>
        <a:bodyPr/>
        <a:lstStyle/>
        <a:p>
          <a:endParaRPr lang="ru-RU"/>
        </a:p>
      </dgm:t>
    </dgm:pt>
    <dgm:pt modelId="{B0E4F89E-660F-4FA8-A1FA-A97D8BAAA266}" type="parTrans" cxnId="{87EAEBAC-E190-46A5-B122-4D6AED9F1D48}">
      <dgm:prSet/>
      <dgm:spPr/>
      <dgm:t>
        <a:bodyPr/>
        <a:lstStyle/>
        <a:p>
          <a:endParaRPr lang="ru-RU"/>
        </a:p>
      </dgm:t>
    </dgm:pt>
    <dgm:pt modelId="{D0FA5566-1388-4670-81EC-2A67EA14A2D5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Создание конструкции планет;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0678620-D2F1-4D62-8F71-61CE1D8FFDD8}">
      <dgm:prSet/>
      <dgm:spPr/>
      <dgm:t>
        <a:bodyPr/>
        <a:lstStyle/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9ABE02D-88AD-4E74-9ABB-1E9CB493863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шаг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05A367-5694-4FAC-B64A-E7FC6FDE50C8}" type="sibTrans" cxnId="{F5B3E3D5-C607-4B7A-8742-9B4CDEF0750D}">
      <dgm:prSet/>
      <dgm:spPr/>
      <dgm:t>
        <a:bodyPr/>
        <a:lstStyle/>
        <a:p>
          <a:endParaRPr lang="ru-RU"/>
        </a:p>
      </dgm:t>
    </dgm:pt>
    <dgm:pt modelId="{B6160C75-CD8F-4E47-8924-52FA1414DA01}" type="parTrans" cxnId="{F5B3E3D5-C607-4B7A-8742-9B4CDEF0750D}">
      <dgm:prSet/>
      <dgm:spPr/>
      <dgm:t>
        <a:bodyPr/>
        <a:lstStyle/>
        <a:p>
          <a:endParaRPr lang="ru-RU"/>
        </a:p>
      </dgm:t>
    </dgm:pt>
    <dgm:pt modelId="{3AD8CF1A-BAB8-4471-B664-135B5A12EAFF}" type="sibTrans" cxnId="{94E58C3A-4777-4B75-B449-49E37850F607}">
      <dgm:prSet/>
      <dgm:spPr/>
      <dgm:t>
        <a:bodyPr/>
        <a:lstStyle/>
        <a:p>
          <a:endParaRPr lang="ru-RU"/>
        </a:p>
      </dgm:t>
    </dgm:pt>
    <dgm:pt modelId="{C4226319-3F55-48CA-87DF-7A532C45156D}" type="parTrans" cxnId="{94E58C3A-4777-4B75-B449-49E37850F607}">
      <dgm:prSet/>
      <dgm:spPr/>
      <dgm:t>
        <a:bodyPr/>
        <a:lstStyle/>
        <a:p>
          <a:endParaRPr lang="ru-RU"/>
        </a:p>
      </dgm:t>
    </dgm:pt>
    <dgm:pt modelId="{79C657B4-C7CE-4D44-997D-FFD8175876C9}" type="sibTrans" cxnId="{20898E07-62E3-43A2-BBDE-1749ABF2A6C7}">
      <dgm:prSet/>
      <dgm:spPr/>
      <dgm:t>
        <a:bodyPr/>
        <a:lstStyle/>
        <a:p>
          <a:endParaRPr lang="ru-RU"/>
        </a:p>
      </dgm:t>
    </dgm:pt>
    <dgm:pt modelId="{83A5C322-5F36-4033-9984-2CD3E9A1FAFF}" type="parTrans" cxnId="{20898E07-62E3-43A2-BBDE-1749ABF2A6C7}">
      <dgm:prSet/>
      <dgm:spPr/>
      <dgm:t>
        <a:bodyPr/>
        <a:lstStyle/>
        <a:p>
          <a:endParaRPr lang="ru-RU"/>
        </a:p>
      </dgm:t>
    </dgm:pt>
    <dgm:pt modelId="{05EF4617-A6C3-465F-BF26-A1D81C17C2F8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Занятие игрушка- каталка  «Солнышко»;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9F5D8A87-A914-4CDF-A383-1D5ED68ECFEA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шаг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CBC58CED-FB9E-46BD-9C25-61130E984750}" type="sibTrans" cxnId="{0EAB2F54-EF83-4139-9F06-2E76BC7675F2}">
      <dgm:prSet/>
      <dgm:spPr/>
      <dgm:t>
        <a:bodyPr/>
        <a:lstStyle/>
        <a:p>
          <a:endParaRPr lang="ru-RU"/>
        </a:p>
      </dgm:t>
    </dgm:pt>
    <dgm:pt modelId="{FD611ADF-C778-44CB-8292-7B008D486753}" type="parTrans" cxnId="{0EAB2F54-EF83-4139-9F06-2E76BC7675F2}">
      <dgm:prSet/>
      <dgm:spPr/>
      <dgm:t>
        <a:bodyPr/>
        <a:lstStyle/>
        <a:p>
          <a:endParaRPr lang="ru-RU"/>
        </a:p>
      </dgm:t>
    </dgm:pt>
    <dgm:pt modelId="{35C0C423-8157-4987-BD8B-A0F52855814E}" type="sibTrans" cxnId="{1C565E53-D166-44AC-A952-8CAF01A06A0C}">
      <dgm:prSet/>
      <dgm:spPr/>
      <dgm:t>
        <a:bodyPr/>
        <a:lstStyle/>
        <a:p>
          <a:endParaRPr lang="ru-RU"/>
        </a:p>
      </dgm:t>
    </dgm:pt>
    <dgm:pt modelId="{4464D73E-16F9-4C09-8D33-B7C288061E6F}" type="parTrans" cxnId="{1C565E53-D166-44AC-A952-8CAF01A06A0C}">
      <dgm:prSet/>
      <dgm:spPr/>
      <dgm:t>
        <a:bodyPr/>
        <a:lstStyle/>
        <a:p>
          <a:endParaRPr lang="ru-RU"/>
        </a:p>
      </dgm:t>
    </dgm:pt>
    <dgm:pt modelId="{8819ED0B-9C2E-4895-A3CF-C8B9F41B64A0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Играли в космические игры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DD31237A-17DA-47BB-9C68-4071B1A08F6C}" type="sibTrans" cxnId="{8F420B51-3AB7-4759-83E8-7188B288288F}">
      <dgm:prSet/>
      <dgm:spPr/>
      <dgm:t>
        <a:bodyPr/>
        <a:lstStyle/>
        <a:p>
          <a:endParaRPr lang="ru-RU"/>
        </a:p>
      </dgm:t>
    </dgm:pt>
    <dgm:pt modelId="{F3CBD5D8-A975-424D-BF7D-061E5BE87C2C}" type="parTrans" cxnId="{8F420B51-3AB7-4759-83E8-7188B288288F}">
      <dgm:prSet/>
      <dgm:spPr/>
      <dgm:t>
        <a:bodyPr/>
        <a:lstStyle/>
        <a:p>
          <a:endParaRPr lang="ru-RU"/>
        </a:p>
      </dgm:t>
    </dgm:pt>
    <dgm:pt modelId="{AB117D9F-0306-41D5-AE57-2865F43BC669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Смотрели видео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07BE7A84-5D70-4152-B72B-930C6B747A39}" type="sibTrans" cxnId="{BB89066F-8659-4FD2-8F21-F547FDE2B557}">
      <dgm:prSet/>
      <dgm:spPr/>
      <dgm:t>
        <a:bodyPr/>
        <a:lstStyle/>
        <a:p>
          <a:endParaRPr lang="ru-RU"/>
        </a:p>
      </dgm:t>
    </dgm:pt>
    <dgm:pt modelId="{DB5A2538-2917-47EC-A980-53D19922E86C}" type="parTrans" cxnId="{BB89066F-8659-4FD2-8F21-F547FDE2B557}">
      <dgm:prSet/>
      <dgm:spPr/>
      <dgm:t>
        <a:bodyPr/>
        <a:lstStyle/>
        <a:p>
          <a:endParaRPr lang="ru-RU"/>
        </a:p>
      </dgm:t>
    </dgm:pt>
    <dgm:pt modelId="{7A776654-FA11-4214-AF91-28A3BF90F07F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Рисовали, чертили какими могут быть планеты, космическая техника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FDAD0846-B50A-48C5-A526-AC4EC0A4B33B}" type="sibTrans" cxnId="{78AB18F1-3C9A-4FE0-A8B2-5295F8799F93}">
      <dgm:prSet/>
      <dgm:spPr/>
      <dgm:t>
        <a:bodyPr/>
        <a:lstStyle/>
        <a:p>
          <a:endParaRPr lang="ru-RU"/>
        </a:p>
      </dgm:t>
    </dgm:pt>
    <dgm:pt modelId="{0C58892A-8A14-4ADD-A27D-716F29C17527}" type="parTrans" cxnId="{78AB18F1-3C9A-4FE0-A8B2-5295F8799F93}">
      <dgm:prSet/>
      <dgm:spPr/>
      <dgm:t>
        <a:bodyPr/>
        <a:lstStyle/>
        <a:p>
          <a:endParaRPr lang="ru-RU"/>
        </a:p>
      </dgm:t>
    </dgm:pt>
    <dgm:pt modelId="{4E9A6825-4FEF-4B6F-B8D2-E62C54ED8641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Создание плана работы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92BFD9FE-AD42-44CC-A3F4-E9A30ECFB7B5}" type="sibTrans" cxnId="{694743C9-2274-44FD-B98D-019AC872EA8F}">
      <dgm:prSet/>
      <dgm:spPr/>
      <dgm:t>
        <a:bodyPr/>
        <a:lstStyle/>
        <a:p>
          <a:endParaRPr lang="ru-RU"/>
        </a:p>
      </dgm:t>
    </dgm:pt>
    <dgm:pt modelId="{D2712B81-3B00-4BA1-8D73-9A871F7C78E8}" type="parTrans" cxnId="{694743C9-2274-44FD-B98D-019AC872EA8F}">
      <dgm:prSet/>
      <dgm:spPr/>
      <dgm:t>
        <a:bodyPr/>
        <a:lstStyle/>
        <a:p>
          <a:endParaRPr lang="ru-RU"/>
        </a:p>
      </dgm:t>
    </dgm:pt>
    <dgm:pt modelId="{88491C8B-A4EE-479F-938E-8D2A5DC79A4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БЕСЕДОВАЛИ на темы: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A573DB-6B63-4962-B3D6-102E0FD1E5C5}" type="sibTrans" cxnId="{6FFE794F-A16D-4A17-BBA1-C20F52ED3286}">
      <dgm:prSet/>
      <dgm:spPr/>
      <dgm:t>
        <a:bodyPr/>
        <a:lstStyle/>
        <a:p>
          <a:endParaRPr lang="ru-RU"/>
        </a:p>
      </dgm:t>
    </dgm:pt>
    <dgm:pt modelId="{8982C613-60DD-40B9-9741-59469A50D814}" type="parTrans" cxnId="{6FFE794F-A16D-4A17-BBA1-C20F52ED3286}">
      <dgm:prSet/>
      <dgm:spPr/>
      <dgm:t>
        <a:bodyPr/>
        <a:lstStyle/>
        <a:p>
          <a:endParaRPr lang="ru-RU"/>
        </a:p>
      </dgm:t>
    </dgm:pt>
    <dgm:pt modelId="{EE6A0F7C-3178-47F4-B4DE-EB45042FA5C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«Первый человек в космосе – Ю.И. Гагарин», «Первый искусственный спутник Земли», «Отважные Белка и Стрелка», «Кто создал ракету?». 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1DFBFF-CB11-4499-9EBD-284EC87B7AF6}" type="parTrans" cxnId="{6D06E250-FCE6-4EC1-9391-93EF51C3F8E0}">
      <dgm:prSet/>
      <dgm:spPr/>
    </dgm:pt>
    <dgm:pt modelId="{38A883BC-48C6-4B37-9313-65D117C1EFD4}" type="sibTrans" cxnId="{6D06E250-FCE6-4EC1-9391-93EF51C3F8E0}">
      <dgm:prSet/>
      <dgm:spPr/>
    </dgm:pt>
    <dgm:pt modelId="{F81F300E-429E-4738-9A65-AA555D36414E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Приступили к созданию космического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марсомобиля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FCE54BB-9BBA-47C2-96FB-5EC64DDE8FCE}" type="parTrans" cxnId="{894132D6-442F-42B9-90E8-B1EA107AC990}">
      <dgm:prSet/>
      <dgm:spPr/>
    </dgm:pt>
    <dgm:pt modelId="{64929BD0-D847-4954-BB54-888D0AE11E45}" type="sibTrans" cxnId="{894132D6-442F-42B9-90E8-B1EA107AC990}">
      <dgm:prSet/>
      <dgm:spPr/>
    </dgm:pt>
    <dgm:pt modelId="{9222A76D-761C-41AF-BD36-594B2FFED55B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Создание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марсомобиля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6004375-50B9-4F3B-8A2C-67DD82909B89}" type="parTrans" cxnId="{D0E06598-6ECB-40E5-94A9-B1F4268CCDEE}">
      <dgm:prSet/>
      <dgm:spPr/>
    </dgm:pt>
    <dgm:pt modelId="{0503FBB5-1F0F-4438-A526-01ADCA3EA151}" type="sibTrans" cxnId="{D0E06598-6ECB-40E5-94A9-B1F4268CCDEE}">
      <dgm:prSet/>
      <dgm:spPr/>
    </dgm:pt>
    <dgm:pt modelId="{42C5E3F1-C3FF-46E8-8038-C4841DD867F5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Мозговой штурм :  «Что мы будем делать на планете МАРС и какая техника нам понадобится»; «Какие понадобятся материалы для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марсомобиля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C0ADEA8D-F050-446B-9601-9DF11EF6D6C7}" type="parTrans" cxnId="{618C14BA-D435-48DD-AFC5-4447E26F050F}">
      <dgm:prSet/>
      <dgm:spPr/>
    </dgm:pt>
    <dgm:pt modelId="{BB5F69AB-DBBD-4691-B52C-9A6B1140BAE1}" type="sibTrans" cxnId="{618C14BA-D435-48DD-AFC5-4447E26F050F}">
      <dgm:prSet/>
      <dgm:spPr/>
    </dgm:pt>
    <dgm:pt modelId="{C36FFC5B-D8B1-4129-ABD0-02ECA16A39AD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Приступили к созданию планет;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D90B37A0-97F6-4034-BC3D-9E251A149A20}" type="parTrans" cxnId="{3E0E5CE5-74A1-4CFE-B3FE-62B85183B911}">
      <dgm:prSet/>
      <dgm:spPr/>
    </dgm:pt>
    <dgm:pt modelId="{651323BA-E46D-46FD-B8B2-0780EEA09B1D}" type="sibTrans" cxnId="{3E0E5CE5-74A1-4CFE-B3FE-62B85183B911}">
      <dgm:prSet/>
      <dgm:spPr/>
    </dgm:pt>
    <dgm:pt modelId="{FAA198B1-301B-4BAF-A1A6-BC44FD01FD92}" type="pres">
      <dgm:prSet presAssocID="{7CF74986-4EC7-4954-9F10-C0346B6012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123B9C-1769-4DCD-B244-012F15CA903A}" type="pres">
      <dgm:prSet presAssocID="{08BDEF37-7FA6-49B9-B073-BBF4573DEB88}" presName="composite" presStyleCnt="0"/>
      <dgm:spPr/>
    </dgm:pt>
    <dgm:pt modelId="{0FEC3980-1B73-428B-981C-BB40891E26C9}" type="pres">
      <dgm:prSet presAssocID="{08BDEF37-7FA6-49B9-B073-BBF4573DEB88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D6F41-2633-402B-ABB6-9638E3F3CEA9}" type="pres">
      <dgm:prSet presAssocID="{08BDEF37-7FA6-49B9-B073-BBF4573DEB88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00EF6-9752-4B38-974F-445872E1119C}" type="pres">
      <dgm:prSet presAssocID="{0B72EB7F-4894-40AE-9301-9402CC9B7CFE}" presName="space" presStyleCnt="0"/>
      <dgm:spPr/>
    </dgm:pt>
    <dgm:pt modelId="{B03197F2-735E-4910-89FC-09F4F07B9678}" type="pres">
      <dgm:prSet presAssocID="{E59DA435-DC8B-4AD5-90BA-51A8E0801C73}" presName="composite" presStyleCnt="0"/>
      <dgm:spPr/>
    </dgm:pt>
    <dgm:pt modelId="{2E8854D1-242A-41E4-AC20-51D3F078D569}" type="pres">
      <dgm:prSet presAssocID="{E59DA435-DC8B-4AD5-90BA-51A8E0801C73}" presName="parTx" presStyleLbl="alignNode1" presStyleIdx="1" presStyleCnt="5" custScaleX="1114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921B7-D098-4010-ABE9-25518104BE95}" type="pres">
      <dgm:prSet presAssocID="{E59DA435-DC8B-4AD5-90BA-51A8E0801C73}" presName="desTx" presStyleLbl="alignAccFollowNode1" presStyleIdx="1" presStyleCnt="5" custScaleX="109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E41A0-40C5-4903-86A7-17DB076CB408}" type="pres">
      <dgm:prSet presAssocID="{625B8A27-BEB0-4F19-A440-D5BE9C1E47CC}" presName="space" presStyleCnt="0"/>
      <dgm:spPr/>
    </dgm:pt>
    <dgm:pt modelId="{D47FBDDF-EA7D-4AF8-927C-E6DD2FA7614A}" type="pres">
      <dgm:prSet presAssocID="{9F5D8A87-A914-4CDF-A383-1D5ED68ECFEA}" presName="composite" presStyleCnt="0"/>
      <dgm:spPr/>
    </dgm:pt>
    <dgm:pt modelId="{35ACA818-A4BB-4AD9-ABA8-2628B5556C29}" type="pres">
      <dgm:prSet presAssocID="{9F5D8A87-A914-4CDF-A383-1D5ED68ECFEA}" presName="parTx" presStyleLbl="alignNode1" presStyleIdx="2" presStyleCnt="5" custScaleX="114047" custScaleY="1006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0D0FF-332E-4517-BB11-789BA575F552}" type="pres">
      <dgm:prSet presAssocID="{9F5D8A87-A914-4CDF-A383-1D5ED68ECFEA}" presName="desTx" presStyleLbl="alignAccFollowNode1" presStyleIdx="2" presStyleCnt="5" custScaleX="113623" custScaleY="91599" custLinFactNeighborY="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482DC-83A3-41F8-A8DD-25112C0D6351}" type="pres">
      <dgm:prSet presAssocID="{CBC58CED-FB9E-46BD-9C25-61130E984750}" presName="space" presStyleCnt="0"/>
      <dgm:spPr/>
    </dgm:pt>
    <dgm:pt modelId="{430ADE39-D9BE-4054-A8A4-1DAFC372EEA1}" type="pres">
      <dgm:prSet presAssocID="{99ABE02D-88AD-4E74-9ABB-1E9CB4938631}" presName="composite" presStyleCnt="0"/>
      <dgm:spPr/>
    </dgm:pt>
    <dgm:pt modelId="{DAEDB45C-A43F-4AD4-9C0D-5116360F283D}" type="pres">
      <dgm:prSet presAssocID="{99ABE02D-88AD-4E74-9ABB-1E9CB4938631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36A29-67B0-4B77-9472-599547E55251}" type="pres">
      <dgm:prSet presAssocID="{99ABE02D-88AD-4E74-9ABB-1E9CB4938631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4EB2C-FA80-4420-8B72-ED3FBABF3166}" type="pres">
      <dgm:prSet presAssocID="{7705A367-5694-4FAC-B64A-E7FC6FDE50C8}" presName="space" presStyleCnt="0"/>
      <dgm:spPr/>
    </dgm:pt>
    <dgm:pt modelId="{EE506B9B-966E-4C77-809B-ACB1D621FD60}" type="pres">
      <dgm:prSet presAssocID="{8616F03E-1F1B-47E1-9764-9B19AD2173C7}" presName="composite" presStyleCnt="0"/>
      <dgm:spPr/>
    </dgm:pt>
    <dgm:pt modelId="{472123A1-1E0B-4CAB-AB41-FC86DFFADF4D}" type="pres">
      <dgm:prSet presAssocID="{8616F03E-1F1B-47E1-9764-9B19AD2173C7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23059-329E-4831-BBF3-58E31633AE29}" type="pres">
      <dgm:prSet presAssocID="{8616F03E-1F1B-47E1-9764-9B19AD2173C7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2A446C-625B-42D7-B2D7-E220BF54CE5A}" type="presOf" srcId="{42C5E3F1-C3FF-46E8-8038-C4841DD867F5}" destId="{EED0D0FF-332E-4517-BB11-789BA575F552}" srcOrd="0" destOrd="1" presId="urn:microsoft.com/office/officeart/2005/8/layout/hList1"/>
    <dgm:cxn modelId="{20898E07-62E3-43A2-BBDE-1749ABF2A6C7}" srcId="{99ABE02D-88AD-4E74-9ABB-1E9CB4938631}" destId="{E0678620-D2F1-4D62-8F71-61CE1D8FFDD8}" srcOrd="0" destOrd="0" parTransId="{83A5C322-5F36-4033-9984-2CD3E9A1FAFF}" sibTransId="{79C657B4-C7CE-4D44-997D-FFD8175876C9}"/>
    <dgm:cxn modelId="{F414352D-A5B1-4B51-822E-F67A478D5DCB}" type="presOf" srcId="{08BDEF37-7FA6-49B9-B073-BBF4573DEB88}" destId="{0FEC3980-1B73-428B-981C-BB40891E26C9}" srcOrd="0" destOrd="0" presId="urn:microsoft.com/office/officeart/2005/8/layout/hList1"/>
    <dgm:cxn modelId="{C81A2E21-8B86-4896-8228-4A0A17FE4243}" type="presOf" srcId="{8616F03E-1F1B-47E1-9764-9B19AD2173C7}" destId="{472123A1-1E0B-4CAB-AB41-FC86DFFADF4D}" srcOrd="0" destOrd="0" presId="urn:microsoft.com/office/officeart/2005/8/layout/hList1"/>
    <dgm:cxn modelId="{87EAEBAC-E190-46A5-B122-4D6AED9F1D48}" srcId="{8616F03E-1F1B-47E1-9764-9B19AD2173C7}" destId="{25A7B568-B63A-43D1-96ED-12B2FC97177E}" srcOrd="0" destOrd="0" parTransId="{B0E4F89E-660F-4FA8-A1FA-A97D8BAAA266}" sibTransId="{B04E8476-FBA4-427D-BBFD-21C050A79D33}"/>
    <dgm:cxn modelId="{A76292F6-64C9-474B-B701-84FCB990CE89}" type="presOf" srcId="{8819ED0B-9C2E-4895-A3CF-C8B9F41B64A0}" destId="{17D921B7-D098-4010-ABE9-25518104BE95}" srcOrd="0" destOrd="3" presId="urn:microsoft.com/office/officeart/2005/8/layout/hList1"/>
    <dgm:cxn modelId="{ECBC6BFF-9D6C-4CA5-8BBD-C5C5B43976EF}" type="presOf" srcId="{9222A76D-761C-41AF-BD36-594B2FFED55B}" destId="{F9836A29-67B0-4B77-9472-599547E55251}" srcOrd="0" destOrd="3" presId="urn:microsoft.com/office/officeart/2005/8/layout/hList1"/>
    <dgm:cxn modelId="{4940D1BA-B994-40E4-A6D9-D27A5076BF49}" srcId="{7CF74986-4EC7-4954-9F10-C0346B6012E4}" destId="{E59DA435-DC8B-4AD5-90BA-51A8E0801C73}" srcOrd="1" destOrd="0" parTransId="{7CA2CEFA-E593-48AA-A5D6-B4C743401382}" sibTransId="{625B8A27-BEB0-4F19-A440-D5BE9C1E47CC}"/>
    <dgm:cxn modelId="{1933B54A-398E-455B-BC1E-55C84F66436D}" type="presOf" srcId="{E0678620-D2F1-4D62-8F71-61CE1D8FFDD8}" destId="{F9836A29-67B0-4B77-9472-599547E55251}" srcOrd="0" destOrd="0" presId="urn:microsoft.com/office/officeart/2005/8/layout/hList1"/>
    <dgm:cxn modelId="{6FFE794F-A16D-4A17-BBA1-C20F52ED3286}" srcId="{08BDEF37-7FA6-49B9-B073-BBF4573DEB88}" destId="{88491C8B-A4EE-479F-938E-8D2A5DC79A4A}" srcOrd="0" destOrd="0" parTransId="{8982C613-60DD-40B9-9741-59469A50D814}" sibTransId="{0EA573DB-6B63-4962-B3D6-102E0FD1E5C5}"/>
    <dgm:cxn modelId="{3DD6E85E-36BB-47A1-BFC1-443040796288}" type="presOf" srcId="{3B16B6DE-86BE-4968-BB5B-F4A8B32F2900}" destId="{D7623059-329E-4831-BBF3-58E31633AE29}" srcOrd="0" destOrd="1" presId="urn:microsoft.com/office/officeart/2005/8/layout/hList1"/>
    <dgm:cxn modelId="{6D06E250-FCE6-4EC1-9391-93EF51C3F8E0}" srcId="{08BDEF37-7FA6-49B9-B073-BBF4573DEB88}" destId="{EE6A0F7C-3178-47F4-B4DE-EB45042FA5CB}" srcOrd="1" destOrd="0" parTransId="{7C1DFBFF-CB11-4499-9EBD-284EC87B7AF6}" sibTransId="{38A883BC-48C6-4B37-9313-65D117C1EFD4}"/>
    <dgm:cxn modelId="{8CDD2D66-41E5-4E26-9FF3-CF1A5F1CDF3C}" type="presOf" srcId="{25A7B568-B63A-43D1-96ED-12B2FC97177E}" destId="{D7623059-329E-4831-BBF3-58E31633AE29}" srcOrd="0" destOrd="0" presId="urn:microsoft.com/office/officeart/2005/8/layout/hList1"/>
    <dgm:cxn modelId="{4E5C150F-6D27-45FA-9D5B-5A79456660E4}" type="presOf" srcId="{88491C8B-A4EE-479F-938E-8D2A5DC79A4A}" destId="{C12D6F41-2633-402B-ABB6-9638E3F3CEA9}" srcOrd="0" destOrd="0" presId="urn:microsoft.com/office/officeart/2005/8/layout/hList1"/>
    <dgm:cxn modelId="{8F420B51-3AB7-4759-83E8-7188B288288F}" srcId="{E59DA435-DC8B-4AD5-90BA-51A8E0801C73}" destId="{8819ED0B-9C2E-4895-A3CF-C8B9F41B64A0}" srcOrd="3" destOrd="0" parTransId="{F3CBD5D8-A975-424D-BF7D-061E5BE87C2C}" sibTransId="{DD31237A-17DA-47BB-9C68-4071B1A08F6C}"/>
    <dgm:cxn modelId="{F5B3E3D5-C607-4B7A-8742-9B4CDEF0750D}" srcId="{7CF74986-4EC7-4954-9F10-C0346B6012E4}" destId="{99ABE02D-88AD-4E74-9ABB-1E9CB4938631}" srcOrd="3" destOrd="0" parTransId="{B6160C75-CD8F-4E47-8924-52FA1414DA01}" sibTransId="{7705A367-5694-4FAC-B64A-E7FC6FDE50C8}"/>
    <dgm:cxn modelId="{E441FFB6-9546-4EC1-9814-DD9C39B5676E}" type="presOf" srcId="{F81F300E-429E-4738-9A65-AA555D36414E}" destId="{F9836A29-67B0-4B77-9472-599547E55251}" srcOrd="0" destOrd="1" presId="urn:microsoft.com/office/officeart/2005/8/layout/hList1"/>
    <dgm:cxn modelId="{A81667A5-27BB-419E-94EE-F699D2CE5589}" type="presOf" srcId="{EE6A0F7C-3178-47F4-B4DE-EB45042FA5CB}" destId="{C12D6F41-2633-402B-ABB6-9638E3F3CEA9}" srcOrd="0" destOrd="1" presId="urn:microsoft.com/office/officeart/2005/8/layout/hList1"/>
    <dgm:cxn modelId="{B5F45EEF-1358-4D68-A417-A91B01FA55D1}" type="presOf" srcId="{7CF74986-4EC7-4954-9F10-C0346B6012E4}" destId="{FAA198B1-301B-4BAF-A1A6-BC44FD01FD92}" srcOrd="0" destOrd="0" presId="urn:microsoft.com/office/officeart/2005/8/layout/hList1"/>
    <dgm:cxn modelId="{894132D6-442F-42B9-90E8-B1EA107AC990}" srcId="{99ABE02D-88AD-4E74-9ABB-1E9CB4938631}" destId="{F81F300E-429E-4738-9A65-AA555D36414E}" srcOrd="1" destOrd="0" parTransId="{CFCE54BB-9BBA-47C2-96FB-5EC64DDE8FCE}" sibTransId="{64929BD0-D847-4954-BB54-888D0AE11E45}"/>
    <dgm:cxn modelId="{E61232F3-1B5B-4851-80C0-6FF17F0F9AF7}" srcId="{7CF74986-4EC7-4954-9F10-C0346B6012E4}" destId="{8616F03E-1F1B-47E1-9764-9B19AD2173C7}" srcOrd="4" destOrd="0" parTransId="{D76EB29D-D897-46DD-A61F-EFCAA15E05BF}" sibTransId="{D23D1727-3E38-44A9-9DF3-D7E59E06D885}"/>
    <dgm:cxn modelId="{A2F50E9F-F1C9-4E49-A671-F0CCB296121E}" srcId="{7CF74986-4EC7-4954-9F10-C0346B6012E4}" destId="{08BDEF37-7FA6-49B9-B073-BBF4573DEB88}" srcOrd="0" destOrd="0" parTransId="{A8556E11-4425-4DDF-95DF-4274CBDDDECB}" sibTransId="{0B72EB7F-4894-40AE-9301-9402CC9B7CFE}"/>
    <dgm:cxn modelId="{646E20D6-BDD1-4D5B-B1A6-30E21C976F8C}" type="presOf" srcId="{05EF4617-A6C3-465F-BF26-A1D81C17C2F8}" destId="{EED0D0FF-332E-4517-BB11-789BA575F552}" srcOrd="0" destOrd="0" presId="urn:microsoft.com/office/officeart/2005/8/layout/hList1"/>
    <dgm:cxn modelId="{E0C1B5AB-E990-470F-90BA-0BD1B0CF7AD1}" type="presOf" srcId="{AB117D9F-0306-41D5-AE57-2865F43BC669}" destId="{17D921B7-D098-4010-ABE9-25518104BE95}" srcOrd="0" destOrd="2" presId="urn:microsoft.com/office/officeart/2005/8/layout/hList1"/>
    <dgm:cxn modelId="{43F3CC4B-5203-465A-9E3E-8CBEB86C74A8}" type="presOf" srcId="{4E9A6825-4FEF-4B6F-B8D2-E62C54ED8641}" destId="{17D921B7-D098-4010-ABE9-25518104BE95}" srcOrd="0" destOrd="0" presId="urn:microsoft.com/office/officeart/2005/8/layout/hList1"/>
    <dgm:cxn modelId="{618C14BA-D435-48DD-AFC5-4447E26F050F}" srcId="{9F5D8A87-A914-4CDF-A383-1D5ED68ECFEA}" destId="{42C5E3F1-C3FF-46E8-8038-C4841DD867F5}" srcOrd="1" destOrd="0" parTransId="{C0ADEA8D-F050-446B-9601-9DF11EF6D6C7}" sibTransId="{BB5F69AB-DBBD-4691-B52C-9A6B1140BAE1}"/>
    <dgm:cxn modelId="{BB89066F-8659-4FD2-8F21-F547FDE2B557}" srcId="{E59DA435-DC8B-4AD5-90BA-51A8E0801C73}" destId="{AB117D9F-0306-41D5-AE57-2865F43BC669}" srcOrd="2" destOrd="0" parTransId="{DB5A2538-2917-47EC-A980-53D19922E86C}" sibTransId="{07BE7A84-5D70-4152-B72B-930C6B747A39}"/>
    <dgm:cxn modelId="{11CA498A-6B99-4F5E-8826-99E1A8DAF35C}" type="presOf" srcId="{99ABE02D-88AD-4E74-9ABB-1E9CB4938631}" destId="{DAEDB45C-A43F-4AD4-9C0D-5116360F283D}" srcOrd="0" destOrd="0" presId="urn:microsoft.com/office/officeart/2005/8/layout/hList1"/>
    <dgm:cxn modelId="{78AB18F1-3C9A-4FE0-A8B2-5295F8799F93}" srcId="{E59DA435-DC8B-4AD5-90BA-51A8E0801C73}" destId="{7A776654-FA11-4214-AF91-28A3BF90F07F}" srcOrd="1" destOrd="0" parTransId="{0C58892A-8A14-4ADD-A27D-716F29C17527}" sibTransId="{FDAD0846-B50A-48C5-A526-AC4EC0A4B33B}"/>
    <dgm:cxn modelId="{3E0E5CE5-74A1-4CFE-B3FE-62B85183B911}" srcId="{9F5D8A87-A914-4CDF-A383-1D5ED68ECFEA}" destId="{C36FFC5B-D8B1-4129-ABD0-02ECA16A39AD}" srcOrd="2" destOrd="0" parTransId="{D90B37A0-97F6-4034-BC3D-9E251A149A20}" sibTransId="{651323BA-E46D-46FD-B8B2-0780EEA09B1D}"/>
    <dgm:cxn modelId="{694743C9-2274-44FD-B98D-019AC872EA8F}" srcId="{E59DA435-DC8B-4AD5-90BA-51A8E0801C73}" destId="{4E9A6825-4FEF-4B6F-B8D2-E62C54ED8641}" srcOrd="0" destOrd="0" parTransId="{D2712B81-3B00-4BA1-8D73-9A871F7C78E8}" sibTransId="{92BFD9FE-AD42-44CC-A3F4-E9A30ECFB7B5}"/>
    <dgm:cxn modelId="{F4F0C9A4-94A0-4CFB-B1C9-E5131FF1BAF8}" type="presOf" srcId="{E59DA435-DC8B-4AD5-90BA-51A8E0801C73}" destId="{2E8854D1-242A-41E4-AC20-51D3F078D569}" srcOrd="0" destOrd="0" presId="urn:microsoft.com/office/officeart/2005/8/layout/hList1"/>
    <dgm:cxn modelId="{94E58C3A-4777-4B75-B449-49E37850F607}" srcId="{99ABE02D-88AD-4E74-9ABB-1E9CB4938631}" destId="{D0FA5566-1388-4670-81EC-2A67EA14A2D5}" srcOrd="2" destOrd="0" parTransId="{C4226319-3F55-48CA-87DF-7A532C45156D}" sibTransId="{3AD8CF1A-BAB8-4471-B664-135B5A12EAFF}"/>
    <dgm:cxn modelId="{E04BAE1B-8E43-4671-BCEA-744D2D44114D}" srcId="{8616F03E-1F1B-47E1-9764-9B19AD2173C7}" destId="{3B16B6DE-86BE-4968-BB5B-F4A8B32F2900}" srcOrd="1" destOrd="0" parTransId="{E105447D-4C82-49BD-BB72-97608AFD2FB7}" sibTransId="{AF3A6ECD-C3A9-432B-A140-A60F2749A002}"/>
    <dgm:cxn modelId="{94A41A14-C1BB-475B-8614-347EE7E43738}" type="presOf" srcId="{9F5D8A87-A914-4CDF-A383-1D5ED68ECFEA}" destId="{35ACA818-A4BB-4AD9-ABA8-2628B5556C29}" srcOrd="0" destOrd="0" presId="urn:microsoft.com/office/officeart/2005/8/layout/hList1"/>
    <dgm:cxn modelId="{BD4A12AB-16AA-453F-8685-C6FFABCC7D0A}" type="presOf" srcId="{7A776654-FA11-4214-AF91-28A3BF90F07F}" destId="{17D921B7-D098-4010-ABE9-25518104BE95}" srcOrd="0" destOrd="1" presId="urn:microsoft.com/office/officeart/2005/8/layout/hList1"/>
    <dgm:cxn modelId="{D0E06598-6ECB-40E5-94A9-B1F4268CCDEE}" srcId="{99ABE02D-88AD-4E74-9ABB-1E9CB4938631}" destId="{9222A76D-761C-41AF-BD36-594B2FFED55B}" srcOrd="3" destOrd="0" parTransId="{46004375-50B9-4F3B-8A2C-67DD82909B89}" sibTransId="{0503FBB5-1F0F-4438-A526-01ADCA3EA151}"/>
    <dgm:cxn modelId="{2E29714E-FD74-4695-A79B-D1701405030D}" type="presOf" srcId="{D0FA5566-1388-4670-81EC-2A67EA14A2D5}" destId="{F9836A29-67B0-4B77-9472-599547E55251}" srcOrd="0" destOrd="2" presId="urn:microsoft.com/office/officeart/2005/8/layout/hList1"/>
    <dgm:cxn modelId="{1C565E53-D166-44AC-A952-8CAF01A06A0C}" srcId="{9F5D8A87-A914-4CDF-A383-1D5ED68ECFEA}" destId="{05EF4617-A6C3-465F-BF26-A1D81C17C2F8}" srcOrd="0" destOrd="0" parTransId="{4464D73E-16F9-4C09-8D33-B7C288061E6F}" sibTransId="{35C0C423-8157-4987-BD8B-A0F52855814E}"/>
    <dgm:cxn modelId="{E3675E43-FCE6-42D8-91D6-4A6013C2F2FF}" type="presOf" srcId="{C36FFC5B-D8B1-4129-ABD0-02ECA16A39AD}" destId="{EED0D0FF-332E-4517-BB11-789BA575F552}" srcOrd="0" destOrd="2" presId="urn:microsoft.com/office/officeart/2005/8/layout/hList1"/>
    <dgm:cxn modelId="{0EAB2F54-EF83-4139-9F06-2E76BC7675F2}" srcId="{7CF74986-4EC7-4954-9F10-C0346B6012E4}" destId="{9F5D8A87-A914-4CDF-A383-1D5ED68ECFEA}" srcOrd="2" destOrd="0" parTransId="{FD611ADF-C778-44CB-8292-7B008D486753}" sibTransId="{CBC58CED-FB9E-46BD-9C25-61130E984750}"/>
    <dgm:cxn modelId="{8EF83F64-9D4B-4B00-A27A-FB605C08C5DD}" type="presParOf" srcId="{FAA198B1-301B-4BAF-A1A6-BC44FD01FD92}" destId="{9A123B9C-1769-4DCD-B244-012F15CA903A}" srcOrd="0" destOrd="0" presId="urn:microsoft.com/office/officeart/2005/8/layout/hList1"/>
    <dgm:cxn modelId="{AB4DEAF7-7500-45AD-B5EE-F2A3C5EF85A3}" type="presParOf" srcId="{9A123B9C-1769-4DCD-B244-012F15CA903A}" destId="{0FEC3980-1B73-428B-981C-BB40891E26C9}" srcOrd="0" destOrd="0" presId="urn:microsoft.com/office/officeart/2005/8/layout/hList1"/>
    <dgm:cxn modelId="{A0EC90A1-279E-4ED5-B58D-03A93AF84722}" type="presParOf" srcId="{9A123B9C-1769-4DCD-B244-012F15CA903A}" destId="{C12D6F41-2633-402B-ABB6-9638E3F3CEA9}" srcOrd="1" destOrd="0" presId="urn:microsoft.com/office/officeart/2005/8/layout/hList1"/>
    <dgm:cxn modelId="{E03F9985-0E72-4107-972C-2312625F31DA}" type="presParOf" srcId="{FAA198B1-301B-4BAF-A1A6-BC44FD01FD92}" destId="{A0300EF6-9752-4B38-974F-445872E1119C}" srcOrd="1" destOrd="0" presId="urn:microsoft.com/office/officeart/2005/8/layout/hList1"/>
    <dgm:cxn modelId="{4A39B4D4-18C3-44D5-B4EC-69AB69743FD8}" type="presParOf" srcId="{FAA198B1-301B-4BAF-A1A6-BC44FD01FD92}" destId="{B03197F2-735E-4910-89FC-09F4F07B9678}" srcOrd="2" destOrd="0" presId="urn:microsoft.com/office/officeart/2005/8/layout/hList1"/>
    <dgm:cxn modelId="{DC59D04C-C835-4BC6-82C3-3BCA39EDF72F}" type="presParOf" srcId="{B03197F2-735E-4910-89FC-09F4F07B9678}" destId="{2E8854D1-242A-41E4-AC20-51D3F078D569}" srcOrd="0" destOrd="0" presId="urn:microsoft.com/office/officeart/2005/8/layout/hList1"/>
    <dgm:cxn modelId="{D4C19A75-3BD6-4F3E-A5B3-214C49B4F8D3}" type="presParOf" srcId="{B03197F2-735E-4910-89FC-09F4F07B9678}" destId="{17D921B7-D098-4010-ABE9-25518104BE95}" srcOrd="1" destOrd="0" presId="urn:microsoft.com/office/officeart/2005/8/layout/hList1"/>
    <dgm:cxn modelId="{6079DE2C-28D2-47CA-8F97-BE1AAEDE9445}" type="presParOf" srcId="{FAA198B1-301B-4BAF-A1A6-BC44FD01FD92}" destId="{4FEE41A0-40C5-4903-86A7-17DB076CB408}" srcOrd="3" destOrd="0" presId="urn:microsoft.com/office/officeart/2005/8/layout/hList1"/>
    <dgm:cxn modelId="{2ED1442E-913F-446B-BA76-2A563D0C5DBE}" type="presParOf" srcId="{FAA198B1-301B-4BAF-A1A6-BC44FD01FD92}" destId="{D47FBDDF-EA7D-4AF8-927C-E6DD2FA7614A}" srcOrd="4" destOrd="0" presId="urn:microsoft.com/office/officeart/2005/8/layout/hList1"/>
    <dgm:cxn modelId="{919330FE-33D8-490D-B532-70E0D017F8A5}" type="presParOf" srcId="{D47FBDDF-EA7D-4AF8-927C-E6DD2FA7614A}" destId="{35ACA818-A4BB-4AD9-ABA8-2628B5556C29}" srcOrd="0" destOrd="0" presId="urn:microsoft.com/office/officeart/2005/8/layout/hList1"/>
    <dgm:cxn modelId="{12A2783E-5A46-4BCA-8538-4AFE841860D1}" type="presParOf" srcId="{D47FBDDF-EA7D-4AF8-927C-E6DD2FA7614A}" destId="{EED0D0FF-332E-4517-BB11-789BA575F552}" srcOrd="1" destOrd="0" presId="urn:microsoft.com/office/officeart/2005/8/layout/hList1"/>
    <dgm:cxn modelId="{8B1FF290-05AB-4C7A-862A-89D8367C1EE0}" type="presParOf" srcId="{FAA198B1-301B-4BAF-A1A6-BC44FD01FD92}" destId="{340482DC-83A3-41F8-A8DD-25112C0D6351}" srcOrd="5" destOrd="0" presId="urn:microsoft.com/office/officeart/2005/8/layout/hList1"/>
    <dgm:cxn modelId="{CE6F190A-5E34-4484-86CC-75A8657456C1}" type="presParOf" srcId="{FAA198B1-301B-4BAF-A1A6-BC44FD01FD92}" destId="{430ADE39-D9BE-4054-A8A4-1DAFC372EEA1}" srcOrd="6" destOrd="0" presId="urn:microsoft.com/office/officeart/2005/8/layout/hList1"/>
    <dgm:cxn modelId="{46E449FD-8EEA-45FE-8C6C-921D8042EC0D}" type="presParOf" srcId="{430ADE39-D9BE-4054-A8A4-1DAFC372EEA1}" destId="{DAEDB45C-A43F-4AD4-9C0D-5116360F283D}" srcOrd="0" destOrd="0" presId="urn:microsoft.com/office/officeart/2005/8/layout/hList1"/>
    <dgm:cxn modelId="{59C0DD67-C9EA-4C2D-9CF7-138FC1DE125A}" type="presParOf" srcId="{430ADE39-D9BE-4054-A8A4-1DAFC372EEA1}" destId="{F9836A29-67B0-4B77-9472-599547E55251}" srcOrd="1" destOrd="0" presId="urn:microsoft.com/office/officeart/2005/8/layout/hList1"/>
    <dgm:cxn modelId="{1A103449-A714-4014-AD06-C300849FD13C}" type="presParOf" srcId="{FAA198B1-301B-4BAF-A1A6-BC44FD01FD92}" destId="{2994EB2C-FA80-4420-8B72-ED3FBABF3166}" srcOrd="7" destOrd="0" presId="urn:microsoft.com/office/officeart/2005/8/layout/hList1"/>
    <dgm:cxn modelId="{7F8161DF-8AF3-4382-A6A8-674D29CA2709}" type="presParOf" srcId="{FAA198B1-301B-4BAF-A1A6-BC44FD01FD92}" destId="{EE506B9B-966E-4C77-809B-ACB1D621FD60}" srcOrd="8" destOrd="0" presId="urn:microsoft.com/office/officeart/2005/8/layout/hList1"/>
    <dgm:cxn modelId="{60AF3B36-36AE-4AC7-A289-C5B96E839598}" type="presParOf" srcId="{EE506B9B-966E-4C77-809B-ACB1D621FD60}" destId="{472123A1-1E0B-4CAB-AB41-FC86DFFADF4D}" srcOrd="0" destOrd="0" presId="urn:microsoft.com/office/officeart/2005/8/layout/hList1"/>
    <dgm:cxn modelId="{9E9ABE4A-AC6D-4477-B332-1DBA27CF70B0}" type="presParOf" srcId="{EE506B9B-966E-4C77-809B-ACB1D621FD60}" destId="{D7623059-329E-4831-BBF3-58E31633AE29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16BD34-48BF-4011-B392-353A55B9ADA1}" type="doc">
      <dgm:prSet loTypeId="urn:microsoft.com/office/officeart/2005/8/layout/vList5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A65DBA0-CFCD-49BA-A766-7E789F783E8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Цель создания </a:t>
          </a:r>
          <a:endParaRPr lang="ru-RU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E0B756-2F66-4400-B723-5CEF53FF9831}" type="parTrans" cxnId="{5C5AA00B-69C7-42DA-BD7F-BF5623B4C2E8}">
      <dgm:prSet/>
      <dgm:spPr/>
      <dgm:t>
        <a:bodyPr/>
        <a:lstStyle/>
        <a:p>
          <a:endParaRPr lang="ru-RU"/>
        </a:p>
      </dgm:t>
    </dgm:pt>
    <dgm:pt modelId="{DBFFACEF-9DEA-4E94-8742-64872A39D445}" type="sibTrans" cxnId="{5C5AA00B-69C7-42DA-BD7F-BF5623B4C2E8}">
      <dgm:prSet/>
      <dgm:spPr/>
      <dgm:t>
        <a:bodyPr/>
        <a:lstStyle/>
        <a:p>
          <a:endParaRPr lang="ru-RU"/>
        </a:p>
      </dgm:t>
    </dgm:pt>
    <dgm:pt modelId="{70A3DC37-7CD1-414D-905B-6E1246FD491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осуществление  строительства на планете Марс </a:t>
          </a:r>
          <a:endParaRPr lang="ru-RU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0EE321-771F-4D74-88E5-981D2F227439}" type="parTrans" cxnId="{130DFA36-1DD6-40DB-AC84-22D0884018EF}">
      <dgm:prSet/>
      <dgm:spPr/>
      <dgm:t>
        <a:bodyPr/>
        <a:lstStyle/>
        <a:p>
          <a:endParaRPr lang="ru-RU"/>
        </a:p>
      </dgm:t>
    </dgm:pt>
    <dgm:pt modelId="{3F5F6D78-227F-4F1F-8A01-13E6C189745E}" type="sibTrans" cxnId="{130DFA36-1DD6-40DB-AC84-22D0884018EF}">
      <dgm:prSet/>
      <dgm:spPr/>
      <dgm:t>
        <a:bodyPr/>
        <a:lstStyle/>
        <a:p>
          <a:endParaRPr lang="ru-RU"/>
        </a:p>
      </dgm:t>
    </dgm:pt>
    <dgm:pt modelId="{7374D209-5C12-4925-B14C-3DDDD94FC41A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Участники  проекта будут строить  на Марсе различные объекты,  а вечером  во время отдыха наш 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Марсомобиль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будет демонстрировать  мультик</a:t>
          </a:r>
          <a:endParaRPr lang="ru-RU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C0FA24-7292-40FD-B916-E2FE7FA68572}" type="sibTrans" cxnId="{167E692A-4D72-4098-8028-43F1398E9113}">
      <dgm:prSet/>
      <dgm:spPr/>
      <dgm:t>
        <a:bodyPr/>
        <a:lstStyle/>
        <a:p>
          <a:endParaRPr lang="ru-RU"/>
        </a:p>
      </dgm:t>
    </dgm:pt>
    <dgm:pt modelId="{58206A2E-67E8-4A8A-AB81-D685C30711B1}" type="parTrans" cxnId="{167E692A-4D72-4098-8028-43F1398E9113}">
      <dgm:prSet/>
      <dgm:spPr/>
      <dgm:t>
        <a:bodyPr/>
        <a:lstStyle/>
        <a:p>
          <a:endParaRPr lang="ru-RU"/>
        </a:p>
      </dgm:t>
    </dgm:pt>
    <dgm:pt modelId="{07BCE6EA-F9FB-49AD-9234-ACA3FEF29AA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Направление деятельности</a:t>
          </a:r>
          <a:endParaRPr lang="ru-RU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B77BDA-DC17-4628-BFF2-FA1960742673}" type="sibTrans" cxnId="{AA43CBDE-99D8-4143-8DF2-ABDA38A8E326}">
      <dgm:prSet/>
      <dgm:spPr/>
      <dgm:t>
        <a:bodyPr/>
        <a:lstStyle/>
        <a:p>
          <a:endParaRPr lang="ru-RU"/>
        </a:p>
      </dgm:t>
    </dgm:pt>
    <dgm:pt modelId="{B7CCA321-5602-47A5-AEC3-5CD139A660CD}" type="parTrans" cxnId="{AA43CBDE-99D8-4143-8DF2-ABDA38A8E326}">
      <dgm:prSet/>
      <dgm:spPr/>
      <dgm:t>
        <a:bodyPr/>
        <a:lstStyle/>
        <a:p>
          <a:endParaRPr lang="ru-RU"/>
        </a:p>
      </dgm:t>
    </dgm:pt>
    <dgm:pt modelId="{190560FC-A4D2-4449-8A72-9BB61DBDC8AF}" type="pres">
      <dgm:prSet presAssocID="{F316BD34-48BF-4011-B392-353A55B9AD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58F6DE-74AB-4F03-A86B-FBECFF5306EA}" type="pres">
      <dgm:prSet presAssocID="{8A65DBA0-CFCD-49BA-A766-7E789F783E82}" presName="linNode" presStyleCnt="0"/>
      <dgm:spPr/>
    </dgm:pt>
    <dgm:pt modelId="{A3856254-23C9-43EC-BE29-C78564906993}" type="pres">
      <dgm:prSet presAssocID="{8A65DBA0-CFCD-49BA-A766-7E789F783E82}" presName="parentText" presStyleLbl="node1" presStyleIdx="0" presStyleCnt="2" custScaleX="65704" custScaleY="38533" custLinFactNeighborX="-8641" custLinFactNeighborY="-19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F0F94-0423-4B17-A327-D73DF8E189BF}" type="pres">
      <dgm:prSet presAssocID="{8A65DBA0-CFCD-49BA-A766-7E789F783E82}" presName="descendantText" presStyleLbl="alignAccFollowNode1" presStyleIdx="0" presStyleCnt="2" custScaleX="82815" custScaleY="39859" custLinFactNeighborX="-16001" custLinFactNeighborY="-4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AAB5C-982B-42D1-B5A9-DD2D1DC98E10}" type="pres">
      <dgm:prSet presAssocID="{DBFFACEF-9DEA-4E94-8742-64872A39D445}" presName="sp" presStyleCnt="0"/>
      <dgm:spPr/>
    </dgm:pt>
    <dgm:pt modelId="{6351571E-B678-498A-A721-725255094B24}" type="pres">
      <dgm:prSet presAssocID="{07BCE6EA-F9FB-49AD-9234-ACA3FEF29AA6}" presName="linNode" presStyleCnt="0"/>
      <dgm:spPr/>
    </dgm:pt>
    <dgm:pt modelId="{E2A05EAA-7E5B-44E2-B83E-7B8C9C14E6C1}" type="pres">
      <dgm:prSet presAssocID="{07BCE6EA-F9FB-49AD-9234-ACA3FEF29AA6}" presName="parentText" presStyleLbl="node1" presStyleIdx="1" presStyleCnt="2" custScaleX="67357" custScaleY="52186" custLinFactNeighborX="-9000" custLinFactNeighborY="-64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A32FB-169E-41AA-9B7A-40C1EFF38FB5}" type="pres">
      <dgm:prSet presAssocID="{07BCE6EA-F9FB-49AD-9234-ACA3FEF29AA6}" presName="descendantText" presStyleLbl="alignAccFollowNode1" presStyleIdx="1" presStyleCnt="2" custScaleX="92973" custScaleY="50890" custLinFactNeighborX="-16321" custLinFactNeighborY="-9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655DE3-1BCD-4925-89C5-00B5D6F5013C}" type="presOf" srcId="{8A65DBA0-CFCD-49BA-A766-7E789F783E82}" destId="{A3856254-23C9-43EC-BE29-C78564906993}" srcOrd="0" destOrd="0" presId="urn:microsoft.com/office/officeart/2005/8/layout/vList5"/>
    <dgm:cxn modelId="{E662EE2C-455D-47C4-A6E2-51F6F6A27A73}" type="presOf" srcId="{F316BD34-48BF-4011-B392-353A55B9ADA1}" destId="{190560FC-A4D2-4449-8A72-9BB61DBDC8AF}" srcOrd="0" destOrd="0" presId="urn:microsoft.com/office/officeart/2005/8/layout/vList5"/>
    <dgm:cxn modelId="{130DFA36-1DD6-40DB-AC84-22D0884018EF}" srcId="{8A65DBA0-CFCD-49BA-A766-7E789F783E82}" destId="{70A3DC37-7CD1-414D-905B-6E1246FD4916}" srcOrd="0" destOrd="0" parTransId="{0E0EE321-771F-4D74-88E5-981D2F227439}" sibTransId="{3F5F6D78-227F-4F1F-8A01-13E6C189745E}"/>
    <dgm:cxn modelId="{FBFC0EDA-4CE7-45E3-82E3-C1B63F9275D2}" type="presOf" srcId="{7374D209-5C12-4925-B14C-3DDDD94FC41A}" destId="{DB6A32FB-169E-41AA-9B7A-40C1EFF38FB5}" srcOrd="0" destOrd="0" presId="urn:microsoft.com/office/officeart/2005/8/layout/vList5"/>
    <dgm:cxn modelId="{5C5AA00B-69C7-42DA-BD7F-BF5623B4C2E8}" srcId="{F316BD34-48BF-4011-B392-353A55B9ADA1}" destId="{8A65DBA0-CFCD-49BA-A766-7E789F783E82}" srcOrd="0" destOrd="0" parTransId="{47E0B756-2F66-4400-B723-5CEF53FF9831}" sibTransId="{DBFFACEF-9DEA-4E94-8742-64872A39D445}"/>
    <dgm:cxn modelId="{167E692A-4D72-4098-8028-43F1398E9113}" srcId="{07BCE6EA-F9FB-49AD-9234-ACA3FEF29AA6}" destId="{7374D209-5C12-4925-B14C-3DDDD94FC41A}" srcOrd="0" destOrd="0" parTransId="{58206A2E-67E8-4A8A-AB81-D685C30711B1}" sibTransId="{62C0FA24-7292-40FD-B916-E2FE7FA68572}"/>
    <dgm:cxn modelId="{952D6C32-8611-4BC3-B252-EA4ABF1696AA}" type="presOf" srcId="{70A3DC37-7CD1-414D-905B-6E1246FD4916}" destId="{6B5F0F94-0423-4B17-A327-D73DF8E189BF}" srcOrd="0" destOrd="0" presId="urn:microsoft.com/office/officeart/2005/8/layout/vList5"/>
    <dgm:cxn modelId="{AA43CBDE-99D8-4143-8DF2-ABDA38A8E326}" srcId="{F316BD34-48BF-4011-B392-353A55B9ADA1}" destId="{07BCE6EA-F9FB-49AD-9234-ACA3FEF29AA6}" srcOrd="1" destOrd="0" parTransId="{B7CCA321-5602-47A5-AEC3-5CD139A660CD}" sibTransId="{42B77BDA-DC17-4628-BFF2-FA1960742673}"/>
    <dgm:cxn modelId="{D66DACB0-279A-471D-B335-66E2451668F7}" type="presOf" srcId="{07BCE6EA-F9FB-49AD-9234-ACA3FEF29AA6}" destId="{E2A05EAA-7E5B-44E2-B83E-7B8C9C14E6C1}" srcOrd="0" destOrd="0" presId="urn:microsoft.com/office/officeart/2005/8/layout/vList5"/>
    <dgm:cxn modelId="{438B5518-9483-47A9-9F3A-ED0ACFB0321F}" type="presParOf" srcId="{190560FC-A4D2-4449-8A72-9BB61DBDC8AF}" destId="{6C58F6DE-74AB-4F03-A86B-FBECFF5306EA}" srcOrd="0" destOrd="0" presId="urn:microsoft.com/office/officeart/2005/8/layout/vList5"/>
    <dgm:cxn modelId="{15AC7747-C66F-4C5C-9365-0852A82D5B97}" type="presParOf" srcId="{6C58F6DE-74AB-4F03-A86B-FBECFF5306EA}" destId="{A3856254-23C9-43EC-BE29-C78564906993}" srcOrd="0" destOrd="0" presId="urn:microsoft.com/office/officeart/2005/8/layout/vList5"/>
    <dgm:cxn modelId="{A27C4A3E-1134-4B21-8789-D7C815F0181F}" type="presParOf" srcId="{6C58F6DE-74AB-4F03-A86B-FBECFF5306EA}" destId="{6B5F0F94-0423-4B17-A327-D73DF8E189BF}" srcOrd="1" destOrd="0" presId="urn:microsoft.com/office/officeart/2005/8/layout/vList5"/>
    <dgm:cxn modelId="{B8B61C6A-E0D8-4805-890D-339DBBE18FB6}" type="presParOf" srcId="{190560FC-A4D2-4449-8A72-9BB61DBDC8AF}" destId="{E3CAAB5C-982B-42D1-B5A9-DD2D1DC98E10}" srcOrd="1" destOrd="0" presId="urn:microsoft.com/office/officeart/2005/8/layout/vList5"/>
    <dgm:cxn modelId="{FDF8EB27-EE02-49A2-8919-D93D47B5ED63}" type="presParOf" srcId="{190560FC-A4D2-4449-8A72-9BB61DBDC8AF}" destId="{6351571E-B678-498A-A721-725255094B24}" srcOrd="2" destOrd="0" presId="urn:microsoft.com/office/officeart/2005/8/layout/vList5"/>
    <dgm:cxn modelId="{901B38E5-D7FC-498F-B5DE-2F09926177E7}" type="presParOf" srcId="{6351571E-B678-498A-A721-725255094B24}" destId="{E2A05EAA-7E5B-44E2-B83E-7B8C9C14E6C1}" srcOrd="0" destOrd="0" presId="urn:microsoft.com/office/officeart/2005/8/layout/vList5"/>
    <dgm:cxn modelId="{4F19C60B-EDFD-43E7-87D5-D479D310D806}" type="presParOf" srcId="{6351571E-B678-498A-A721-725255094B24}" destId="{DB6A32FB-169E-41AA-9B7A-40C1EFF38FB5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14/03/2022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7274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14/03/2022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6314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14/03/2022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6930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14/03/2022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0515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14/03/2022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2612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14/03/2022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1300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14/03/2022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8266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14/03/2022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8875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14/03/2022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3641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14/03/2022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9089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14/03/2022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573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/>
              <a:pPr/>
              <a:t>14/03/2022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8541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6513AA9A-75D1-45C8-B707-48D5600B9AFF}"/>
              </a:ext>
            </a:extLst>
          </p:cNvPr>
          <p:cNvSpPr txBox="1"/>
          <p:nvPr/>
        </p:nvSpPr>
        <p:spPr>
          <a:xfrm>
            <a:off x="2296391" y="155231"/>
            <a:ext cx="7286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МАДОУ  ЦРР – детский сад № 556                           «Тропинки  детства»</a:t>
            </a:r>
            <a:endParaRPr lang="en-GB" sz="3200" b="1" dirty="0" smtClean="0">
              <a:ln w="19050">
                <a:solidFill>
                  <a:srgbClr val="00206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513AA9A-75D1-45C8-B707-48D5600B9AFF}"/>
              </a:ext>
            </a:extLst>
          </p:cNvPr>
          <p:cNvSpPr txBox="1"/>
          <p:nvPr/>
        </p:nvSpPr>
        <p:spPr>
          <a:xfrm>
            <a:off x="1634836" y="4054077"/>
            <a:ext cx="10557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А Т  Т  Е  С  Т  А  Ц  И  Я\АТТЕСТАЦИЯ  ПЕДАГОГОВ  ДОУ\Чупракова\2019\космос фото\космос\IMG_2204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2517" t="7383" b="4372"/>
          <a:stretch>
            <a:fillRect/>
          </a:stretch>
        </p:blipFill>
        <p:spPr bwMode="auto">
          <a:xfrm>
            <a:off x="-173620" y="1921398"/>
            <a:ext cx="7902006" cy="476877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513AA9A-75D1-45C8-B707-48D5600B9AFF}"/>
              </a:ext>
            </a:extLst>
          </p:cNvPr>
          <p:cNvSpPr txBox="1"/>
          <p:nvPr/>
        </p:nvSpPr>
        <p:spPr>
          <a:xfrm>
            <a:off x="7309621" y="4190036"/>
            <a:ext cx="48823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Групповой STEAM-проект </a:t>
            </a: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старшей группы «Солнышко»</a:t>
            </a: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Воспитатель: Чупракова Ольга Николаевна</a:t>
            </a:r>
          </a:p>
        </p:txBody>
      </p:sp>
      <p:pic>
        <p:nvPicPr>
          <p:cNvPr id="11266" name="Picture 2" descr="https://static.tildacdn.com/tild3930-3264-4237-b066-316465613265/earth_PNG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932" y="1058972"/>
            <a:ext cx="755236" cy="755236"/>
          </a:xfrm>
          <a:prstGeom prst="rect">
            <a:avLst/>
          </a:prstGeom>
          <a:noFill/>
        </p:spPr>
      </p:pic>
      <p:pic>
        <p:nvPicPr>
          <p:cNvPr id="11268" name="Picture 4" descr="https://ds05.infourok.ru/uploads/ex/0175/0013b084-e0fdf53e/hello_html_3f7739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1510" y="126458"/>
            <a:ext cx="1020280" cy="992222"/>
          </a:xfrm>
          <a:prstGeom prst="rect">
            <a:avLst/>
          </a:prstGeom>
          <a:noFill/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513AA9A-75D1-45C8-B707-48D5600B9AFF}"/>
              </a:ext>
            </a:extLst>
          </p:cNvPr>
          <p:cNvSpPr txBox="1"/>
          <p:nvPr/>
        </p:nvSpPr>
        <p:spPr>
          <a:xfrm>
            <a:off x="1423687" y="1261640"/>
            <a:ext cx="8947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МАРСОМОБИЛЬ - МУЛЬТИПОМОЩНИК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endParaRPr lang="en-GB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ownloads\PHOTO-2021-10-15-09-53-24 (1).jpg"/>
          <p:cNvPicPr>
            <a:picLocks noChangeAspect="1" noChangeArrowheads="1"/>
          </p:cNvPicPr>
          <p:nvPr/>
        </p:nvPicPr>
        <p:blipFill>
          <a:blip r:embed="rId5" cstate="print"/>
          <a:srcRect l="21418" t="14610" r="16986" b="11915"/>
          <a:stretch>
            <a:fillRect/>
          </a:stretch>
        </p:blipFill>
        <p:spPr bwMode="auto">
          <a:xfrm>
            <a:off x="9306047" y="1353447"/>
            <a:ext cx="2364498" cy="2115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91686243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D:\КОНКУРСЫ\КОНКУРСЫ 2021-2022\Материалы STEAM Конференции 24 09\ФОТО ОляЧ\IMG_6294.jpg"/>
          <p:cNvPicPr>
            <a:picLocks noChangeAspect="1" noChangeArrowheads="1"/>
          </p:cNvPicPr>
          <p:nvPr/>
        </p:nvPicPr>
        <p:blipFill>
          <a:blip r:embed="rId2" cstate="print"/>
          <a:srcRect b="13924"/>
          <a:stretch>
            <a:fillRect/>
          </a:stretch>
        </p:blipFill>
        <p:spPr bwMode="auto">
          <a:xfrm>
            <a:off x="1489276" y="954911"/>
            <a:ext cx="9144000" cy="59030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  МАРСОМОБИЛЬ - МУЛЬТИПОМОЩНИК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0A9C50-B290-4C30-A65A-9D7AB111D154}"/>
              </a:ext>
            </a:extLst>
          </p:cNvPr>
          <p:cNvSpPr txBox="1"/>
          <p:nvPr/>
        </p:nvSpPr>
        <p:spPr>
          <a:xfrm>
            <a:off x="1" y="0"/>
            <a:ext cx="6362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НАШ  ПРОЕКТ  </a:t>
            </a:r>
          </a:p>
          <a:p>
            <a:pPr lvl="0" algn="ctr"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ПРИНЕС  ПОЛЬЗУ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xmlns="" id="{8016977A-112F-4154-95F5-0608714FBFEE}"/>
              </a:ext>
            </a:extLst>
          </p:cNvPr>
          <p:cNvSpPr txBox="1"/>
          <p:nvPr/>
        </p:nvSpPr>
        <p:spPr>
          <a:xfrm>
            <a:off x="1181100" y="1482120"/>
            <a:ext cx="458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Узнали много интересного о планетах  и космических явлениях 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xmlns="" id="{8016977A-112F-4154-95F5-0608714FBFEE}"/>
              </a:ext>
            </a:extLst>
          </p:cNvPr>
          <p:cNvSpPr txBox="1"/>
          <p:nvPr/>
        </p:nvSpPr>
        <p:spPr>
          <a:xfrm>
            <a:off x="1114425" y="5139720"/>
            <a:ext cx="4448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Представляя макеты планет, дети учатся общаться, формируются лидерские качества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xmlns="" id="{8016977A-112F-4154-95F5-0608714FBFEE}"/>
              </a:ext>
            </a:extLst>
          </p:cNvPr>
          <p:cNvSpPr txBox="1"/>
          <p:nvPr/>
        </p:nvSpPr>
        <p:spPr>
          <a:xfrm>
            <a:off x="1114425" y="3701445"/>
            <a:ext cx="4473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Придумывая что-то новое, мы накапливаем опыт  творческой и изобретательской деятельности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281" name="Oval 280"/>
          <p:cNvSpPr/>
          <p:nvPr/>
        </p:nvSpPr>
        <p:spPr>
          <a:xfrm>
            <a:off x="336179" y="1548014"/>
            <a:ext cx="506366" cy="5063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282" name="Oval 281"/>
          <p:cNvSpPr/>
          <p:nvPr/>
        </p:nvSpPr>
        <p:spPr>
          <a:xfrm>
            <a:off x="374691" y="5126299"/>
            <a:ext cx="506366" cy="5063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en-US" b="1" dirty="0"/>
          </a:p>
        </p:txBody>
      </p:sp>
      <p:sp>
        <p:nvSpPr>
          <p:cNvPr id="283" name="Oval 282"/>
          <p:cNvSpPr/>
          <p:nvPr/>
        </p:nvSpPr>
        <p:spPr>
          <a:xfrm>
            <a:off x="355229" y="3818139"/>
            <a:ext cx="506366" cy="5063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en-US" b="1" dirty="0"/>
          </a:p>
        </p:txBody>
      </p:sp>
      <p:sp>
        <p:nvSpPr>
          <p:cNvPr id="64" name="Oval 282"/>
          <p:cNvSpPr/>
          <p:nvPr/>
        </p:nvSpPr>
        <p:spPr>
          <a:xfrm>
            <a:off x="326654" y="2751339"/>
            <a:ext cx="506366" cy="506366"/>
          </a:xfrm>
          <a:prstGeom prst="ellipse">
            <a:avLst/>
          </a:prstGeom>
          <a:solidFill>
            <a:srgbClr val="074D67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en-US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8016977A-112F-4154-95F5-0608714FBFEE}"/>
              </a:ext>
            </a:extLst>
          </p:cNvPr>
          <p:cNvSpPr txBox="1"/>
          <p:nvPr/>
        </p:nvSpPr>
        <p:spPr>
          <a:xfrm>
            <a:off x="1171574" y="2691795"/>
            <a:ext cx="455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Постепенно в этот проект включаются семьи наших воспитанников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grpSp>
        <p:nvGrpSpPr>
          <p:cNvPr id="3" name="Group 272"/>
          <p:cNvGrpSpPr/>
          <p:nvPr/>
        </p:nvGrpSpPr>
        <p:grpSpPr>
          <a:xfrm>
            <a:off x="6594389" y="268330"/>
            <a:ext cx="5448300" cy="5715000"/>
            <a:chOff x="4043957" y="2251798"/>
            <a:chExt cx="3946140" cy="3851946"/>
          </a:xfrm>
        </p:grpSpPr>
        <p:cxnSp>
          <p:nvCxnSpPr>
            <p:cNvPr id="213" name="Straight Connector 212"/>
            <p:cNvCxnSpPr/>
            <p:nvPr/>
          </p:nvCxnSpPr>
          <p:spPr>
            <a:xfrm rot="10800000">
              <a:off x="6715134" y="3111713"/>
              <a:ext cx="376835" cy="206143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139" idx="1"/>
              <a:endCxn id="164" idx="5"/>
            </p:cNvCxnSpPr>
            <p:nvPr/>
          </p:nvCxnSpPr>
          <p:spPr>
            <a:xfrm flipH="1" flipV="1">
              <a:off x="5088171" y="3159540"/>
              <a:ext cx="156065" cy="190363"/>
            </a:xfrm>
            <a:prstGeom prst="line">
              <a:avLst/>
            </a:pr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V="1">
              <a:off x="5646420" y="4460171"/>
              <a:ext cx="0" cy="1377214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106" idx="5"/>
            </p:cNvCxnSpPr>
            <p:nvPr/>
          </p:nvCxnSpPr>
          <p:spPr>
            <a:xfrm flipH="1" flipV="1">
              <a:off x="5173011" y="4257483"/>
              <a:ext cx="482350" cy="219311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5812675" y="4189129"/>
              <a:ext cx="0" cy="1859979"/>
            </a:xfrm>
            <a:prstGeom prst="line">
              <a:avLst/>
            </a:prstGeom>
            <a:ln w="349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6974633" y="3142511"/>
              <a:ext cx="285902" cy="47611"/>
            </a:xfrm>
            <a:prstGeom prst="line">
              <a:avLst/>
            </a:prstGeom>
            <a:ln w="349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6036479" y="4189129"/>
              <a:ext cx="0" cy="1648257"/>
            </a:xfrm>
            <a:prstGeom prst="line">
              <a:avLst/>
            </a:pr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142" idx="4"/>
            </p:cNvCxnSpPr>
            <p:nvPr/>
          </p:nvCxnSpPr>
          <p:spPr>
            <a:xfrm flipV="1">
              <a:off x="6033305" y="3669419"/>
              <a:ext cx="268222" cy="535587"/>
            </a:xfrm>
            <a:prstGeom prst="line">
              <a:avLst/>
            </a:pr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6260283" y="4189129"/>
              <a:ext cx="0" cy="1224813"/>
            </a:xfrm>
            <a:prstGeom prst="line">
              <a:avLst/>
            </a:prstGeom>
            <a:ln w="349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20" idx="3"/>
            </p:cNvCxnSpPr>
            <p:nvPr/>
          </p:nvCxnSpPr>
          <p:spPr>
            <a:xfrm flipV="1">
              <a:off x="6257109" y="3927528"/>
              <a:ext cx="506221" cy="274304"/>
            </a:xfrm>
            <a:prstGeom prst="line">
              <a:avLst/>
            </a:prstGeom>
            <a:ln w="349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5575335" y="5781197"/>
              <a:ext cx="142170" cy="1421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5741590" y="5961574"/>
              <a:ext cx="142170" cy="1421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5966923" y="5777848"/>
              <a:ext cx="142170" cy="14217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6195909" y="5357685"/>
              <a:ext cx="142170" cy="1421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5">
              <a:extLst>
                <a:ext uri="{FF2B5EF4-FFF2-40B4-BE49-F238E27FC236}">
                  <a16:creationId xmlns:a16="http://schemas.microsoft.com/office/drawing/2014/main" xmlns="" id="{D2292BFB-D27A-4763-B051-2FC808888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249" y="3315876"/>
              <a:ext cx="710712" cy="7165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xmlns="" id="{97B8378C-7394-440B-BB8B-DA705B307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6951" y="3564154"/>
              <a:ext cx="147085" cy="217685"/>
            </a:xfrm>
            <a:custGeom>
              <a:avLst/>
              <a:gdLst>
                <a:gd name="T0" fmla="*/ 125 w 125"/>
                <a:gd name="T1" fmla="*/ 93 h 185"/>
                <a:gd name="T2" fmla="*/ 0 w 125"/>
                <a:gd name="T3" fmla="*/ 185 h 185"/>
                <a:gd name="T4" fmla="*/ 0 w 125"/>
                <a:gd name="T5" fmla="*/ 0 h 185"/>
                <a:gd name="T6" fmla="*/ 125 w 125"/>
                <a:gd name="T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85">
                  <a:moveTo>
                    <a:pt x="125" y="93"/>
                  </a:moveTo>
                  <a:lnTo>
                    <a:pt x="0" y="185"/>
                  </a:lnTo>
                  <a:lnTo>
                    <a:pt x="0" y="0"/>
                  </a:lnTo>
                  <a:lnTo>
                    <a:pt x="125" y="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6" name="Oval 78">
              <a:extLst>
                <a:ext uri="{FF2B5EF4-FFF2-40B4-BE49-F238E27FC236}">
                  <a16:creationId xmlns:a16="http://schemas.microsoft.com/office/drawing/2014/main" xmlns="" id="{FB8FDF7E-A059-44DE-A03D-F5CA04AC0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136" y="3853222"/>
              <a:ext cx="469654" cy="47362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cxnSp>
          <p:nvCxnSpPr>
            <p:cNvPr id="152" name="Straight Connector 151"/>
            <p:cNvCxnSpPr>
              <a:stCxn id="142" idx="1"/>
              <a:endCxn id="212" idx="5"/>
            </p:cNvCxnSpPr>
            <p:nvPr/>
          </p:nvCxnSpPr>
          <p:spPr>
            <a:xfrm flipH="1" flipV="1">
              <a:off x="5909543" y="2786681"/>
              <a:ext cx="192786" cy="398899"/>
            </a:xfrm>
            <a:prstGeom prst="line">
              <a:avLst/>
            </a:pr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42" idx="0"/>
              <a:endCxn id="210" idx="3"/>
            </p:cNvCxnSpPr>
            <p:nvPr/>
          </p:nvCxnSpPr>
          <p:spPr>
            <a:xfrm flipV="1">
              <a:off x="6301527" y="2733677"/>
              <a:ext cx="175734" cy="368889"/>
            </a:xfrm>
            <a:prstGeom prst="line">
              <a:avLst/>
            </a:prstGeom>
            <a:ln w="349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Oval 19">
              <a:extLst>
                <a:ext uri="{FF2B5EF4-FFF2-40B4-BE49-F238E27FC236}">
                  <a16:creationId xmlns:a16="http://schemas.microsoft.com/office/drawing/2014/main" xmlns="" id="{2900AD70-9DA8-47C4-9352-F6E4CB6E9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18" y="3102566"/>
              <a:ext cx="563418" cy="5668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4" name="Straight Connector 153"/>
            <p:cNvCxnSpPr>
              <a:stCxn id="139" idx="5"/>
            </p:cNvCxnSpPr>
            <p:nvPr/>
          </p:nvCxnSpPr>
          <p:spPr>
            <a:xfrm>
              <a:off x="5656258" y="3765939"/>
              <a:ext cx="159524" cy="426499"/>
            </a:xfrm>
            <a:prstGeom prst="line">
              <a:avLst/>
            </a:prstGeom>
            <a:ln w="349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31">
              <a:extLst>
                <a:ext uri="{FF2B5EF4-FFF2-40B4-BE49-F238E27FC236}">
                  <a16:creationId xmlns:a16="http://schemas.microsoft.com/office/drawing/2014/main" xmlns="" id="{907A43AF-8B3B-4BF1-837E-DE2E8D4DE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129" y="2713038"/>
              <a:ext cx="519056" cy="52311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5"/>
            <p:cNvSpPr>
              <a:spLocks noEditPoints="1"/>
            </p:cNvSpPr>
            <p:nvPr/>
          </p:nvSpPr>
          <p:spPr bwMode="auto">
            <a:xfrm>
              <a:off x="6132374" y="3227984"/>
              <a:ext cx="307051" cy="317786"/>
            </a:xfrm>
            <a:custGeom>
              <a:avLst/>
              <a:gdLst>
                <a:gd name="T0" fmla="*/ 1404 w 1513"/>
                <a:gd name="T1" fmla="*/ 0 h 1566"/>
                <a:gd name="T2" fmla="*/ 270 w 1513"/>
                <a:gd name="T3" fmla="*/ 0 h 1566"/>
                <a:gd name="T4" fmla="*/ 162 w 1513"/>
                <a:gd name="T5" fmla="*/ 109 h 1566"/>
                <a:gd name="T6" fmla="*/ 162 w 1513"/>
                <a:gd name="T7" fmla="*/ 305 h 1566"/>
                <a:gd name="T8" fmla="*/ 78 w 1513"/>
                <a:gd name="T9" fmla="*/ 305 h 1566"/>
                <a:gd name="T10" fmla="*/ 0 w 1513"/>
                <a:gd name="T11" fmla="*/ 383 h 1566"/>
                <a:gd name="T12" fmla="*/ 0 w 1513"/>
                <a:gd name="T13" fmla="*/ 421 h 1566"/>
                <a:gd name="T14" fmla="*/ 78 w 1513"/>
                <a:gd name="T15" fmla="*/ 499 h 1566"/>
                <a:gd name="T16" fmla="*/ 162 w 1513"/>
                <a:gd name="T17" fmla="*/ 499 h 1566"/>
                <a:gd name="T18" fmla="*/ 162 w 1513"/>
                <a:gd name="T19" fmla="*/ 686 h 1566"/>
                <a:gd name="T20" fmla="*/ 78 w 1513"/>
                <a:gd name="T21" fmla="*/ 686 h 1566"/>
                <a:gd name="T22" fmla="*/ 0 w 1513"/>
                <a:gd name="T23" fmla="*/ 764 h 1566"/>
                <a:gd name="T24" fmla="*/ 0 w 1513"/>
                <a:gd name="T25" fmla="*/ 802 h 1566"/>
                <a:gd name="T26" fmla="*/ 78 w 1513"/>
                <a:gd name="T27" fmla="*/ 880 h 1566"/>
                <a:gd name="T28" fmla="*/ 162 w 1513"/>
                <a:gd name="T29" fmla="*/ 880 h 1566"/>
                <a:gd name="T30" fmla="*/ 162 w 1513"/>
                <a:gd name="T31" fmla="*/ 1067 h 1566"/>
                <a:gd name="T32" fmla="*/ 78 w 1513"/>
                <a:gd name="T33" fmla="*/ 1067 h 1566"/>
                <a:gd name="T34" fmla="*/ 0 w 1513"/>
                <a:gd name="T35" fmla="*/ 1145 h 1566"/>
                <a:gd name="T36" fmla="*/ 0 w 1513"/>
                <a:gd name="T37" fmla="*/ 1183 h 1566"/>
                <a:gd name="T38" fmla="*/ 78 w 1513"/>
                <a:gd name="T39" fmla="*/ 1261 h 1566"/>
                <a:gd name="T40" fmla="*/ 162 w 1513"/>
                <a:gd name="T41" fmla="*/ 1261 h 1566"/>
                <a:gd name="T42" fmla="*/ 162 w 1513"/>
                <a:gd name="T43" fmla="*/ 1458 h 1566"/>
                <a:gd name="T44" fmla="*/ 270 w 1513"/>
                <a:gd name="T45" fmla="*/ 1566 h 1566"/>
                <a:gd name="T46" fmla="*/ 1404 w 1513"/>
                <a:gd name="T47" fmla="*/ 1566 h 1566"/>
                <a:gd name="T48" fmla="*/ 1513 w 1513"/>
                <a:gd name="T49" fmla="*/ 1458 h 1566"/>
                <a:gd name="T50" fmla="*/ 1513 w 1513"/>
                <a:gd name="T51" fmla="*/ 109 h 1566"/>
                <a:gd name="T52" fmla="*/ 1404 w 1513"/>
                <a:gd name="T53" fmla="*/ 0 h 1566"/>
                <a:gd name="T54" fmla="*/ 1259 w 1513"/>
                <a:gd name="T55" fmla="*/ 1177 h 1566"/>
                <a:gd name="T56" fmla="*/ 1211 w 1513"/>
                <a:gd name="T57" fmla="*/ 1224 h 1566"/>
                <a:gd name="T58" fmla="*/ 468 w 1513"/>
                <a:gd name="T59" fmla="*/ 1224 h 1566"/>
                <a:gd name="T60" fmla="*/ 421 w 1513"/>
                <a:gd name="T61" fmla="*/ 1177 h 1566"/>
                <a:gd name="T62" fmla="*/ 421 w 1513"/>
                <a:gd name="T63" fmla="*/ 1155 h 1566"/>
                <a:gd name="T64" fmla="*/ 494 w 1513"/>
                <a:gd name="T65" fmla="*/ 1008 h 1566"/>
                <a:gd name="T66" fmla="*/ 696 w 1513"/>
                <a:gd name="T67" fmla="*/ 884 h 1566"/>
                <a:gd name="T68" fmla="*/ 700 w 1513"/>
                <a:gd name="T69" fmla="*/ 878 h 1566"/>
                <a:gd name="T70" fmla="*/ 700 w 1513"/>
                <a:gd name="T71" fmla="*/ 796 h 1566"/>
                <a:gd name="T72" fmla="*/ 677 w 1513"/>
                <a:gd name="T73" fmla="*/ 731 h 1566"/>
                <a:gd name="T74" fmla="*/ 643 w 1513"/>
                <a:gd name="T75" fmla="*/ 672 h 1566"/>
                <a:gd name="T76" fmla="*/ 660 w 1513"/>
                <a:gd name="T77" fmla="*/ 602 h 1566"/>
                <a:gd name="T78" fmla="*/ 653 w 1513"/>
                <a:gd name="T79" fmla="*/ 576 h 1566"/>
                <a:gd name="T80" fmla="*/ 653 w 1513"/>
                <a:gd name="T81" fmla="*/ 494 h 1566"/>
                <a:gd name="T82" fmla="*/ 701 w 1513"/>
                <a:gd name="T83" fmla="*/ 410 h 1566"/>
                <a:gd name="T84" fmla="*/ 745 w 1513"/>
                <a:gd name="T85" fmla="*/ 373 h 1566"/>
                <a:gd name="T86" fmla="*/ 788 w 1513"/>
                <a:gd name="T87" fmla="*/ 351 h 1566"/>
                <a:gd name="T88" fmla="*/ 828 w 1513"/>
                <a:gd name="T89" fmla="*/ 344 h 1566"/>
                <a:gd name="T90" fmla="*/ 926 w 1513"/>
                <a:gd name="T91" fmla="*/ 364 h 1566"/>
                <a:gd name="T92" fmla="*/ 974 w 1513"/>
                <a:gd name="T93" fmla="*/ 409 h 1566"/>
                <a:gd name="T94" fmla="*/ 1027 w 1513"/>
                <a:gd name="T95" fmla="*/ 576 h 1566"/>
                <a:gd name="T96" fmla="*/ 1020 w 1513"/>
                <a:gd name="T97" fmla="*/ 602 h 1566"/>
                <a:gd name="T98" fmla="*/ 1037 w 1513"/>
                <a:gd name="T99" fmla="*/ 672 h 1566"/>
                <a:gd name="T100" fmla="*/ 1004 w 1513"/>
                <a:gd name="T101" fmla="*/ 731 h 1566"/>
                <a:gd name="T102" fmla="*/ 980 w 1513"/>
                <a:gd name="T103" fmla="*/ 796 h 1566"/>
                <a:gd name="T104" fmla="*/ 980 w 1513"/>
                <a:gd name="T105" fmla="*/ 878 h 1566"/>
                <a:gd name="T106" fmla="*/ 984 w 1513"/>
                <a:gd name="T107" fmla="*/ 884 h 1566"/>
                <a:gd name="T108" fmla="*/ 1186 w 1513"/>
                <a:gd name="T109" fmla="*/ 1008 h 1566"/>
                <a:gd name="T110" fmla="*/ 1260 w 1513"/>
                <a:gd name="T111" fmla="*/ 1155 h 1566"/>
                <a:gd name="T112" fmla="*/ 1260 w 1513"/>
                <a:gd name="T113" fmla="*/ 1177 h 1566"/>
                <a:gd name="T114" fmla="*/ 1259 w 1513"/>
                <a:gd name="T115" fmla="*/ 1177 h 1566"/>
                <a:gd name="T116" fmla="*/ 1259 w 1513"/>
                <a:gd name="T117" fmla="*/ 1177 h 1566"/>
                <a:gd name="T118" fmla="*/ 1259 w 1513"/>
                <a:gd name="T119" fmla="*/ 1177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13" h="1566">
                  <a:moveTo>
                    <a:pt x="1404" y="0"/>
                  </a:moveTo>
                  <a:cubicBezTo>
                    <a:pt x="270" y="0"/>
                    <a:pt x="270" y="0"/>
                    <a:pt x="270" y="0"/>
                  </a:cubicBezTo>
                  <a:cubicBezTo>
                    <a:pt x="210" y="0"/>
                    <a:pt x="162" y="49"/>
                    <a:pt x="162" y="109"/>
                  </a:cubicBezTo>
                  <a:cubicBezTo>
                    <a:pt x="162" y="305"/>
                    <a:pt x="162" y="305"/>
                    <a:pt x="162" y="305"/>
                  </a:cubicBezTo>
                  <a:cubicBezTo>
                    <a:pt x="78" y="305"/>
                    <a:pt x="78" y="305"/>
                    <a:pt x="78" y="305"/>
                  </a:cubicBezTo>
                  <a:cubicBezTo>
                    <a:pt x="35" y="305"/>
                    <a:pt x="0" y="340"/>
                    <a:pt x="0" y="383"/>
                  </a:cubicBezTo>
                  <a:cubicBezTo>
                    <a:pt x="0" y="421"/>
                    <a:pt x="0" y="421"/>
                    <a:pt x="0" y="421"/>
                  </a:cubicBezTo>
                  <a:cubicBezTo>
                    <a:pt x="0" y="464"/>
                    <a:pt x="35" y="499"/>
                    <a:pt x="78" y="499"/>
                  </a:cubicBezTo>
                  <a:cubicBezTo>
                    <a:pt x="162" y="499"/>
                    <a:pt x="162" y="499"/>
                    <a:pt x="162" y="499"/>
                  </a:cubicBezTo>
                  <a:cubicBezTo>
                    <a:pt x="162" y="686"/>
                    <a:pt x="162" y="686"/>
                    <a:pt x="162" y="686"/>
                  </a:cubicBezTo>
                  <a:cubicBezTo>
                    <a:pt x="78" y="686"/>
                    <a:pt x="78" y="686"/>
                    <a:pt x="78" y="686"/>
                  </a:cubicBezTo>
                  <a:cubicBezTo>
                    <a:pt x="35" y="686"/>
                    <a:pt x="0" y="721"/>
                    <a:pt x="0" y="764"/>
                  </a:cubicBezTo>
                  <a:cubicBezTo>
                    <a:pt x="0" y="802"/>
                    <a:pt x="0" y="802"/>
                    <a:pt x="0" y="802"/>
                  </a:cubicBezTo>
                  <a:cubicBezTo>
                    <a:pt x="0" y="845"/>
                    <a:pt x="35" y="880"/>
                    <a:pt x="78" y="880"/>
                  </a:cubicBezTo>
                  <a:cubicBezTo>
                    <a:pt x="162" y="880"/>
                    <a:pt x="162" y="880"/>
                    <a:pt x="162" y="880"/>
                  </a:cubicBezTo>
                  <a:cubicBezTo>
                    <a:pt x="162" y="1067"/>
                    <a:pt x="162" y="1067"/>
                    <a:pt x="162" y="1067"/>
                  </a:cubicBezTo>
                  <a:cubicBezTo>
                    <a:pt x="78" y="1067"/>
                    <a:pt x="78" y="1067"/>
                    <a:pt x="78" y="1067"/>
                  </a:cubicBezTo>
                  <a:cubicBezTo>
                    <a:pt x="35" y="1067"/>
                    <a:pt x="0" y="1102"/>
                    <a:pt x="0" y="1145"/>
                  </a:cubicBezTo>
                  <a:cubicBezTo>
                    <a:pt x="0" y="1183"/>
                    <a:pt x="0" y="1183"/>
                    <a:pt x="0" y="1183"/>
                  </a:cubicBezTo>
                  <a:cubicBezTo>
                    <a:pt x="0" y="1227"/>
                    <a:pt x="35" y="1261"/>
                    <a:pt x="78" y="1261"/>
                  </a:cubicBezTo>
                  <a:cubicBezTo>
                    <a:pt x="162" y="1261"/>
                    <a:pt x="162" y="1261"/>
                    <a:pt x="162" y="1261"/>
                  </a:cubicBezTo>
                  <a:cubicBezTo>
                    <a:pt x="162" y="1458"/>
                    <a:pt x="162" y="1458"/>
                    <a:pt x="162" y="1458"/>
                  </a:cubicBezTo>
                  <a:cubicBezTo>
                    <a:pt x="162" y="1518"/>
                    <a:pt x="210" y="1566"/>
                    <a:pt x="270" y="1566"/>
                  </a:cubicBezTo>
                  <a:cubicBezTo>
                    <a:pt x="1404" y="1566"/>
                    <a:pt x="1404" y="1566"/>
                    <a:pt x="1404" y="1566"/>
                  </a:cubicBezTo>
                  <a:cubicBezTo>
                    <a:pt x="1464" y="1566"/>
                    <a:pt x="1513" y="1518"/>
                    <a:pt x="1513" y="1458"/>
                  </a:cubicBezTo>
                  <a:cubicBezTo>
                    <a:pt x="1513" y="109"/>
                    <a:pt x="1513" y="109"/>
                    <a:pt x="1513" y="109"/>
                  </a:cubicBezTo>
                  <a:cubicBezTo>
                    <a:pt x="1513" y="49"/>
                    <a:pt x="1464" y="0"/>
                    <a:pt x="1404" y="0"/>
                  </a:cubicBezTo>
                  <a:close/>
                  <a:moveTo>
                    <a:pt x="1259" y="1177"/>
                  </a:moveTo>
                  <a:cubicBezTo>
                    <a:pt x="1259" y="1203"/>
                    <a:pt x="1237" y="1224"/>
                    <a:pt x="1211" y="1224"/>
                  </a:cubicBezTo>
                  <a:cubicBezTo>
                    <a:pt x="468" y="1224"/>
                    <a:pt x="468" y="1224"/>
                    <a:pt x="468" y="1224"/>
                  </a:cubicBezTo>
                  <a:cubicBezTo>
                    <a:pt x="442" y="1224"/>
                    <a:pt x="421" y="1203"/>
                    <a:pt x="421" y="1177"/>
                  </a:cubicBezTo>
                  <a:cubicBezTo>
                    <a:pt x="421" y="1155"/>
                    <a:pt x="421" y="1155"/>
                    <a:pt x="421" y="1155"/>
                  </a:cubicBezTo>
                  <a:cubicBezTo>
                    <a:pt x="421" y="1097"/>
                    <a:pt x="448" y="1043"/>
                    <a:pt x="494" y="1008"/>
                  </a:cubicBezTo>
                  <a:cubicBezTo>
                    <a:pt x="587" y="939"/>
                    <a:pt x="676" y="894"/>
                    <a:pt x="696" y="884"/>
                  </a:cubicBezTo>
                  <a:cubicBezTo>
                    <a:pt x="699" y="883"/>
                    <a:pt x="700" y="881"/>
                    <a:pt x="700" y="878"/>
                  </a:cubicBezTo>
                  <a:cubicBezTo>
                    <a:pt x="700" y="796"/>
                    <a:pt x="700" y="796"/>
                    <a:pt x="700" y="796"/>
                  </a:cubicBezTo>
                  <a:cubicBezTo>
                    <a:pt x="688" y="775"/>
                    <a:pt x="680" y="752"/>
                    <a:pt x="677" y="731"/>
                  </a:cubicBezTo>
                  <a:cubicBezTo>
                    <a:pt x="668" y="731"/>
                    <a:pt x="656" y="718"/>
                    <a:pt x="643" y="672"/>
                  </a:cubicBezTo>
                  <a:cubicBezTo>
                    <a:pt x="625" y="610"/>
                    <a:pt x="644" y="600"/>
                    <a:pt x="660" y="602"/>
                  </a:cubicBezTo>
                  <a:cubicBezTo>
                    <a:pt x="657" y="593"/>
                    <a:pt x="654" y="585"/>
                    <a:pt x="653" y="576"/>
                  </a:cubicBezTo>
                  <a:cubicBezTo>
                    <a:pt x="647" y="547"/>
                    <a:pt x="646" y="520"/>
                    <a:pt x="653" y="494"/>
                  </a:cubicBezTo>
                  <a:cubicBezTo>
                    <a:pt x="661" y="459"/>
                    <a:pt x="680" y="431"/>
                    <a:pt x="701" y="410"/>
                  </a:cubicBezTo>
                  <a:cubicBezTo>
                    <a:pt x="714" y="396"/>
                    <a:pt x="729" y="383"/>
                    <a:pt x="745" y="373"/>
                  </a:cubicBezTo>
                  <a:cubicBezTo>
                    <a:pt x="758" y="364"/>
                    <a:pt x="773" y="356"/>
                    <a:pt x="788" y="351"/>
                  </a:cubicBezTo>
                  <a:cubicBezTo>
                    <a:pt x="801" y="347"/>
                    <a:pt x="814" y="344"/>
                    <a:pt x="828" y="344"/>
                  </a:cubicBezTo>
                  <a:cubicBezTo>
                    <a:pt x="871" y="340"/>
                    <a:pt x="903" y="351"/>
                    <a:pt x="926" y="364"/>
                  </a:cubicBezTo>
                  <a:cubicBezTo>
                    <a:pt x="961" y="384"/>
                    <a:pt x="974" y="409"/>
                    <a:pt x="974" y="409"/>
                  </a:cubicBezTo>
                  <a:cubicBezTo>
                    <a:pt x="974" y="409"/>
                    <a:pt x="1054" y="415"/>
                    <a:pt x="1027" y="576"/>
                  </a:cubicBezTo>
                  <a:cubicBezTo>
                    <a:pt x="1026" y="585"/>
                    <a:pt x="1023" y="593"/>
                    <a:pt x="1020" y="602"/>
                  </a:cubicBezTo>
                  <a:cubicBezTo>
                    <a:pt x="1036" y="600"/>
                    <a:pt x="1055" y="610"/>
                    <a:pt x="1037" y="672"/>
                  </a:cubicBezTo>
                  <a:cubicBezTo>
                    <a:pt x="1025" y="718"/>
                    <a:pt x="1012" y="731"/>
                    <a:pt x="1004" y="731"/>
                  </a:cubicBezTo>
                  <a:cubicBezTo>
                    <a:pt x="1000" y="752"/>
                    <a:pt x="992" y="774"/>
                    <a:pt x="980" y="796"/>
                  </a:cubicBezTo>
                  <a:cubicBezTo>
                    <a:pt x="980" y="878"/>
                    <a:pt x="980" y="878"/>
                    <a:pt x="980" y="878"/>
                  </a:cubicBezTo>
                  <a:cubicBezTo>
                    <a:pt x="980" y="881"/>
                    <a:pt x="981" y="883"/>
                    <a:pt x="984" y="884"/>
                  </a:cubicBezTo>
                  <a:cubicBezTo>
                    <a:pt x="1004" y="894"/>
                    <a:pt x="1093" y="940"/>
                    <a:pt x="1186" y="1008"/>
                  </a:cubicBezTo>
                  <a:cubicBezTo>
                    <a:pt x="1233" y="1043"/>
                    <a:pt x="1260" y="1097"/>
                    <a:pt x="1260" y="1155"/>
                  </a:cubicBezTo>
                  <a:cubicBezTo>
                    <a:pt x="1260" y="1177"/>
                    <a:pt x="1260" y="1177"/>
                    <a:pt x="1260" y="1177"/>
                  </a:cubicBezTo>
                  <a:lnTo>
                    <a:pt x="1259" y="1177"/>
                  </a:lnTo>
                  <a:close/>
                  <a:moveTo>
                    <a:pt x="1259" y="1177"/>
                  </a:moveTo>
                  <a:cubicBezTo>
                    <a:pt x="1259" y="1177"/>
                    <a:pt x="1259" y="1177"/>
                    <a:pt x="1259" y="117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3" name="Freeform 9"/>
            <p:cNvSpPr>
              <a:spLocks noEditPoints="1"/>
            </p:cNvSpPr>
            <p:nvPr/>
          </p:nvSpPr>
          <p:spPr bwMode="auto">
            <a:xfrm>
              <a:off x="6769891" y="3486734"/>
              <a:ext cx="501704" cy="365369"/>
            </a:xfrm>
            <a:custGeom>
              <a:avLst/>
              <a:gdLst>
                <a:gd name="T0" fmla="*/ 1224 w 1566"/>
                <a:gd name="T1" fmla="*/ 1140 h 1140"/>
                <a:gd name="T2" fmla="*/ 888 w 1566"/>
                <a:gd name="T3" fmla="*/ 1140 h 1140"/>
                <a:gd name="T4" fmla="*/ 888 w 1566"/>
                <a:gd name="T5" fmla="*/ 800 h 1140"/>
                <a:gd name="T6" fmla="*/ 999 w 1566"/>
                <a:gd name="T7" fmla="*/ 800 h 1140"/>
                <a:gd name="T8" fmla="*/ 1027 w 1566"/>
                <a:gd name="T9" fmla="*/ 745 h 1140"/>
                <a:gd name="T10" fmla="*/ 811 w 1566"/>
                <a:gd name="T11" fmla="*/ 446 h 1140"/>
                <a:gd name="T12" fmla="*/ 755 w 1566"/>
                <a:gd name="T13" fmla="*/ 446 h 1140"/>
                <a:gd name="T14" fmla="*/ 539 w 1566"/>
                <a:gd name="T15" fmla="*/ 745 h 1140"/>
                <a:gd name="T16" fmla="*/ 567 w 1566"/>
                <a:gd name="T17" fmla="*/ 800 h 1140"/>
                <a:gd name="T18" fmla="*/ 678 w 1566"/>
                <a:gd name="T19" fmla="*/ 800 h 1140"/>
                <a:gd name="T20" fmla="*/ 678 w 1566"/>
                <a:gd name="T21" fmla="*/ 1140 h 1140"/>
                <a:gd name="T22" fmla="*/ 302 w 1566"/>
                <a:gd name="T23" fmla="*/ 1140 h 1140"/>
                <a:gd name="T24" fmla="*/ 0 w 1566"/>
                <a:gd name="T25" fmla="*/ 803 h 1140"/>
                <a:gd name="T26" fmla="*/ 158 w 1566"/>
                <a:gd name="T27" fmla="*/ 528 h 1140"/>
                <a:gd name="T28" fmla="*/ 145 w 1566"/>
                <a:gd name="T29" fmla="*/ 453 h 1140"/>
                <a:gd name="T30" fmla="*/ 362 w 1566"/>
                <a:gd name="T31" fmla="*/ 236 h 1140"/>
                <a:gd name="T32" fmla="*/ 436 w 1566"/>
                <a:gd name="T33" fmla="*/ 249 h 1140"/>
                <a:gd name="T34" fmla="*/ 829 w 1566"/>
                <a:gd name="T35" fmla="*/ 0 h 1140"/>
                <a:gd name="T36" fmla="*/ 1261 w 1566"/>
                <a:gd name="T37" fmla="*/ 393 h 1140"/>
                <a:gd name="T38" fmla="*/ 1566 w 1566"/>
                <a:gd name="T39" fmla="*/ 764 h 1140"/>
                <a:gd name="T40" fmla="*/ 1224 w 1566"/>
                <a:gd name="T41" fmla="*/ 1140 h 1140"/>
                <a:gd name="T42" fmla="*/ 1224 w 1566"/>
                <a:gd name="T43" fmla="*/ 1140 h 1140"/>
                <a:gd name="T44" fmla="*/ 1224 w 1566"/>
                <a:gd name="T45" fmla="*/ 114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66" h="1140">
                  <a:moveTo>
                    <a:pt x="1224" y="1140"/>
                  </a:moveTo>
                  <a:cubicBezTo>
                    <a:pt x="888" y="1140"/>
                    <a:pt x="888" y="1140"/>
                    <a:pt x="888" y="1140"/>
                  </a:cubicBezTo>
                  <a:cubicBezTo>
                    <a:pt x="888" y="800"/>
                    <a:pt x="888" y="800"/>
                    <a:pt x="888" y="800"/>
                  </a:cubicBezTo>
                  <a:cubicBezTo>
                    <a:pt x="999" y="800"/>
                    <a:pt x="999" y="800"/>
                    <a:pt x="999" y="800"/>
                  </a:cubicBezTo>
                  <a:cubicBezTo>
                    <a:pt x="1027" y="800"/>
                    <a:pt x="1044" y="768"/>
                    <a:pt x="1027" y="745"/>
                  </a:cubicBezTo>
                  <a:cubicBezTo>
                    <a:pt x="811" y="446"/>
                    <a:pt x="811" y="446"/>
                    <a:pt x="811" y="446"/>
                  </a:cubicBezTo>
                  <a:cubicBezTo>
                    <a:pt x="797" y="427"/>
                    <a:pt x="769" y="427"/>
                    <a:pt x="755" y="446"/>
                  </a:cubicBezTo>
                  <a:cubicBezTo>
                    <a:pt x="539" y="745"/>
                    <a:pt x="539" y="745"/>
                    <a:pt x="539" y="745"/>
                  </a:cubicBezTo>
                  <a:cubicBezTo>
                    <a:pt x="522" y="768"/>
                    <a:pt x="539" y="800"/>
                    <a:pt x="567" y="800"/>
                  </a:cubicBezTo>
                  <a:cubicBezTo>
                    <a:pt x="678" y="800"/>
                    <a:pt x="678" y="800"/>
                    <a:pt x="678" y="800"/>
                  </a:cubicBezTo>
                  <a:cubicBezTo>
                    <a:pt x="678" y="1140"/>
                    <a:pt x="678" y="1140"/>
                    <a:pt x="678" y="1140"/>
                  </a:cubicBezTo>
                  <a:cubicBezTo>
                    <a:pt x="302" y="1140"/>
                    <a:pt x="302" y="1140"/>
                    <a:pt x="302" y="1140"/>
                  </a:cubicBezTo>
                  <a:cubicBezTo>
                    <a:pt x="134" y="1130"/>
                    <a:pt x="0" y="973"/>
                    <a:pt x="0" y="803"/>
                  </a:cubicBezTo>
                  <a:cubicBezTo>
                    <a:pt x="0" y="685"/>
                    <a:pt x="64" y="583"/>
                    <a:pt x="158" y="528"/>
                  </a:cubicBezTo>
                  <a:cubicBezTo>
                    <a:pt x="149" y="504"/>
                    <a:pt x="145" y="479"/>
                    <a:pt x="145" y="453"/>
                  </a:cubicBezTo>
                  <a:cubicBezTo>
                    <a:pt x="145" y="333"/>
                    <a:pt x="242" y="236"/>
                    <a:pt x="362" y="236"/>
                  </a:cubicBezTo>
                  <a:cubicBezTo>
                    <a:pt x="388" y="236"/>
                    <a:pt x="413" y="241"/>
                    <a:pt x="436" y="249"/>
                  </a:cubicBezTo>
                  <a:cubicBezTo>
                    <a:pt x="506" y="102"/>
                    <a:pt x="655" y="0"/>
                    <a:pt x="829" y="0"/>
                  </a:cubicBezTo>
                  <a:cubicBezTo>
                    <a:pt x="1055" y="0"/>
                    <a:pt x="1240" y="173"/>
                    <a:pt x="1261" y="393"/>
                  </a:cubicBezTo>
                  <a:cubicBezTo>
                    <a:pt x="1435" y="422"/>
                    <a:pt x="1566" y="583"/>
                    <a:pt x="1566" y="764"/>
                  </a:cubicBezTo>
                  <a:cubicBezTo>
                    <a:pt x="1566" y="958"/>
                    <a:pt x="1415" y="1126"/>
                    <a:pt x="1224" y="1140"/>
                  </a:cubicBezTo>
                  <a:close/>
                  <a:moveTo>
                    <a:pt x="1224" y="1140"/>
                  </a:moveTo>
                  <a:cubicBezTo>
                    <a:pt x="1224" y="1140"/>
                    <a:pt x="1224" y="1140"/>
                    <a:pt x="1224" y="114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Oval 62">
              <a:extLst>
                <a:ext uri="{FF2B5EF4-FFF2-40B4-BE49-F238E27FC236}">
                  <a16:creationId xmlns:a16="http://schemas.microsoft.com/office/drawing/2014/main" xmlns="" id="{2B9C0BA6-A82D-48FF-B21F-279C60815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8904" y="3263739"/>
              <a:ext cx="582686" cy="5883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188"/>
            <p:cNvGrpSpPr/>
            <p:nvPr/>
          </p:nvGrpSpPr>
          <p:grpSpPr>
            <a:xfrm>
              <a:off x="5292848" y="3349928"/>
              <a:ext cx="339440" cy="360412"/>
              <a:chOff x="-47625" y="750888"/>
              <a:chExt cx="4856163" cy="5156201"/>
            </a:xfrm>
          </p:grpSpPr>
          <p:sp>
            <p:nvSpPr>
              <p:cNvPr id="187" name="Freeform 13"/>
              <p:cNvSpPr>
                <a:spLocks noEditPoints="1"/>
              </p:cNvSpPr>
              <p:nvPr/>
            </p:nvSpPr>
            <p:spPr bwMode="auto">
              <a:xfrm>
                <a:off x="-47625" y="1622426"/>
                <a:ext cx="4276725" cy="4284663"/>
              </a:xfrm>
              <a:custGeom>
                <a:avLst/>
                <a:gdLst>
                  <a:gd name="T0" fmla="*/ 1324 w 1344"/>
                  <a:gd name="T1" fmla="*/ 711 h 1347"/>
                  <a:gd name="T2" fmla="*/ 708 w 1344"/>
                  <a:gd name="T3" fmla="*/ 21 h 1347"/>
                  <a:gd name="T4" fmla="*/ 637 w 1344"/>
                  <a:gd name="T5" fmla="*/ 21 h 1347"/>
                  <a:gd name="T6" fmla="*/ 21 w 1344"/>
                  <a:gd name="T7" fmla="*/ 711 h 1347"/>
                  <a:gd name="T8" fmla="*/ 48 w 1344"/>
                  <a:gd name="T9" fmla="*/ 772 h 1347"/>
                  <a:gd name="T10" fmla="*/ 188 w 1344"/>
                  <a:gd name="T11" fmla="*/ 772 h 1347"/>
                  <a:gd name="T12" fmla="*/ 188 w 1344"/>
                  <a:gd name="T13" fmla="*/ 1280 h 1347"/>
                  <a:gd name="T14" fmla="*/ 255 w 1344"/>
                  <a:gd name="T15" fmla="*/ 1346 h 1347"/>
                  <a:gd name="T16" fmla="*/ 511 w 1344"/>
                  <a:gd name="T17" fmla="*/ 1346 h 1347"/>
                  <a:gd name="T18" fmla="*/ 511 w 1344"/>
                  <a:gd name="T19" fmla="*/ 1008 h 1347"/>
                  <a:gd name="T20" fmla="*/ 558 w 1344"/>
                  <a:gd name="T21" fmla="*/ 961 h 1347"/>
                  <a:gd name="T22" fmla="*/ 787 w 1344"/>
                  <a:gd name="T23" fmla="*/ 961 h 1347"/>
                  <a:gd name="T24" fmla="*/ 834 w 1344"/>
                  <a:gd name="T25" fmla="*/ 1008 h 1347"/>
                  <a:gd name="T26" fmla="*/ 834 w 1344"/>
                  <a:gd name="T27" fmla="*/ 1347 h 1347"/>
                  <a:gd name="T28" fmla="*/ 1090 w 1344"/>
                  <a:gd name="T29" fmla="*/ 1347 h 1347"/>
                  <a:gd name="T30" fmla="*/ 1156 w 1344"/>
                  <a:gd name="T31" fmla="*/ 1280 h 1347"/>
                  <a:gd name="T32" fmla="*/ 1156 w 1344"/>
                  <a:gd name="T33" fmla="*/ 772 h 1347"/>
                  <a:gd name="T34" fmla="*/ 1296 w 1344"/>
                  <a:gd name="T35" fmla="*/ 772 h 1347"/>
                  <a:gd name="T36" fmla="*/ 1324 w 1344"/>
                  <a:gd name="T37" fmla="*/ 711 h 1347"/>
                  <a:gd name="T38" fmla="*/ 1324 w 1344"/>
                  <a:gd name="T39" fmla="*/ 711 h 1347"/>
                  <a:gd name="T40" fmla="*/ 1324 w 1344"/>
                  <a:gd name="T41" fmla="*/ 711 h 1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44" h="1347">
                    <a:moveTo>
                      <a:pt x="1324" y="711"/>
                    </a:moveTo>
                    <a:cubicBezTo>
                      <a:pt x="708" y="21"/>
                      <a:pt x="708" y="21"/>
                      <a:pt x="708" y="21"/>
                    </a:cubicBezTo>
                    <a:cubicBezTo>
                      <a:pt x="689" y="0"/>
                      <a:pt x="656" y="0"/>
                      <a:pt x="637" y="21"/>
                    </a:cubicBezTo>
                    <a:cubicBezTo>
                      <a:pt x="21" y="711"/>
                      <a:pt x="21" y="711"/>
                      <a:pt x="21" y="711"/>
                    </a:cubicBezTo>
                    <a:cubicBezTo>
                      <a:pt x="0" y="735"/>
                      <a:pt x="17" y="772"/>
                      <a:pt x="48" y="772"/>
                    </a:cubicBezTo>
                    <a:cubicBezTo>
                      <a:pt x="188" y="772"/>
                      <a:pt x="188" y="772"/>
                      <a:pt x="188" y="772"/>
                    </a:cubicBezTo>
                    <a:cubicBezTo>
                      <a:pt x="188" y="1280"/>
                      <a:pt x="188" y="1280"/>
                      <a:pt x="188" y="1280"/>
                    </a:cubicBezTo>
                    <a:cubicBezTo>
                      <a:pt x="188" y="1317"/>
                      <a:pt x="218" y="1346"/>
                      <a:pt x="255" y="1346"/>
                    </a:cubicBezTo>
                    <a:cubicBezTo>
                      <a:pt x="511" y="1346"/>
                      <a:pt x="511" y="1346"/>
                      <a:pt x="511" y="1346"/>
                    </a:cubicBezTo>
                    <a:cubicBezTo>
                      <a:pt x="511" y="1008"/>
                      <a:pt x="511" y="1008"/>
                      <a:pt x="511" y="1008"/>
                    </a:cubicBezTo>
                    <a:cubicBezTo>
                      <a:pt x="511" y="982"/>
                      <a:pt x="532" y="961"/>
                      <a:pt x="558" y="961"/>
                    </a:cubicBezTo>
                    <a:cubicBezTo>
                      <a:pt x="787" y="961"/>
                      <a:pt x="787" y="961"/>
                      <a:pt x="787" y="961"/>
                    </a:cubicBezTo>
                    <a:cubicBezTo>
                      <a:pt x="813" y="961"/>
                      <a:pt x="834" y="982"/>
                      <a:pt x="834" y="1008"/>
                    </a:cubicBezTo>
                    <a:cubicBezTo>
                      <a:pt x="834" y="1347"/>
                      <a:pt x="834" y="1347"/>
                      <a:pt x="834" y="1347"/>
                    </a:cubicBezTo>
                    <a:cubicBezTo>
                      <a:pt x="1090" y="1347"/>
                      <a:pt x="1090" y="1347"/>
                      <a:pt x="1090" y="1347"/>
                    </a:cubicBezTo>
                    <a:cubicBezTo>
                      <a:pt x="1127" y="1347"/>
                      <a:pt x="1156" y="1317"/>
                      <a:pt x="1156" y="1280"/>
                    </a:cubicBezTo>
                    <a:cubicBezTo>
                      <a:pt x="1156" y="772"/>
                      <a:pt x="1156" y="772"/>
                      <a:pt x="1156" y="772"/>
                    </a:cubicBezTo>
                    <a:cubicBezTo>
                      <a:pt x="1296" y="772"/>
                      <a:pt x="1296" y="772"/>
                      <a:pt x="1296" y="772"/>
                    </a:cubicBezTo>
                    <a:cubicBezTo>
                      <a:pt x="1328" y="772"/>
                      <a:pt x="1344" y="735"/>
                      <a:pt x="1324" y="711"/>
                    </a:cubicBezTo>
                    <a:close/>
                    <a:moveTo>
                      <a:pt x="1324" y="711"/>
                    </a:moveTo>
                    <a:cubicBezTo>
                      <a:pt x="1324" y="711"/>
                      <a:pt x="1324" y="711"/>
                      <a:pt x="1324" y="71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8" name="Freeform 14"/>
              <p:cNvSpPr>
                <a:spLocks noEditPoints="1"/>
              </p:cNvSpPr>
              <p:nvPr/>
            </p:nvSpPr>
            <p:spPr bwMode="auto">
              <a:xfrm>
                <a:off x="2403475" y="750888"/>
                <a:ext cx="2405063" cy="1863725"/>
              </a:xfrm>
              <a:custGeom>
                <a:avLst/>
                <a:gdLst>
                  <a:gd name="T0" fmla="*/ 756 w 756"/>
                  <a:gd name="T1" fmla="*/ 208 h 586"/>
                  <a:gd name="T2" fmla="*/ 684 w 756"/>
                  <a:gd name="T3" fmla="*/ 280 h 586"/>
                  <a:gd name="T4" fmla="*/ 72 w 756"/>
                  <a:gd name="T5" fmla="*/ 280 h 586"/>
                  <a:gd name="T6" fmla="*/ 0 w 756"/>
                  <a:gd name="T7" fmla="*/ 208 h 586"/>
                  <a:gd name="T8" fmla="*/ 756 w 756"/>
                  <a:gd name="T9" fmla="*/ 208 h 586"/>
                  <a:gd name="T10" fmla="*/ 378 w 756"/>
                  <a:gd name="T11" fmla="*/ 345 h 586"/>
                  <a:gd name="T12" fmla="*/ 549 w 756"/>
                  <a:gd name="T13" fmla="*/ 416 h 586"/>
                  <a:gd name="T14" fmla="*/ 621 w 756"/>
                  <a:gd name="T15" fmla="*/ 344 h 586"/>
                  <a:gd name="T16" fmla="*/ 135 w 756"/>
                  <a:gd name="T17" fmla="*/ 344 h 586"/>
                  <a:gd name="T18" fmla="*/ 207 w 756"/>
                  <a:gd name="T19" fmla="*/ 416 h 586"/>
                  <a:gd name="T20" fmla="*/ 378 w 756"/>
                  <a:gd name="T21" fmla="*/ 345 h 586"/>
                  <a:gd name="T22" fmla="*/ 482 w 756"/>
                  <a:gd name="T23" fmla="*/ 483 h 586"/>
                  <a:gd name="T24" fmla="*/ 378 w 756"/>
                  <a:gd name="T25" fmla="*/ 434 h 586"/>
                  <a:gd name="T26" fmla="*/ 274 w 756"/>
                  <a:gd name="T27" fmla="*/ 483 h 586"/>
                  <a:gd name="T28" fmla="*/ 378 w 756"/>
                  <a:gd name="T29" fmla="*/ 586 h 586"/>
                  <a:gd name="T30" fmla="*/ 482 w 756"/>
                  <a:gd name="T31" fmla="*/ 483 h 586"/>
                  <a:gd name="T32" fmla="*/ 482 w 756"/>
                  <a:gd name="T33" fmla="*/ 483 h 586"/>
                  <a:gd name="T34" fmla="*/ 482 w 756"/>
                  <a:gd name="T35" fmla="*/ 483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56" h="586">
                    <a:moveTo>
                      <a:pt x="756" y="208"/>
                    </a:moveTo>
                    <a:cubicBezTo>
                      <a:pt x="684" y="280"/>
                      <a:pt x="684" y="280"/>
                      <a:pt x="684" y="280"/>
                    </a:cubicBezTo>
                    <a:cubicBezTo>
                      <a:pt x="515" y="111"/>
                      <a:pt x="240" y="111"/>
                      <a:pt x="72" y="280"/>
                    </a:cubicBezTo>
                    <a:cubicBezTo>
                      <a:pt x="0" y="208"/>
                      <a:pt x="0" y="208"/>
                      <a:pt x="0" y="208"/>
                    </a:cubicBezTo>
                    <a:cubicBezTo>
                      <a:pt x="208" y="0"/>
                      <a:pt x="548" y="0"/>
                      <a:pt x="756" y="208"/>
                    </a:cubicBezTo>
                    <a:close/>
                    <a:moveTo>
                      <a:pt x="378" y="345"/>
                    </a:moveTo>
                    <a:cubicBezTo>
                      <a:pt x="443" y="345"/>
                      <a:pt x="503" y="370"/>
                      <a:pt x="549" y="416"/>
                    </a:cubicBezTo>
                    <a:cubicBezTo>
                      <a:pt x="621" y="344"/>
                      <a:pt x="621" y="344"/>
                      <a:pt x="621" y="344"/>
                    </a:cubicBezTo>
                    <a:cubicBezTo>
                      <a:pt x="487" y="210"/>
                      <a:pt x="269" y="210"/>
                      <a:pt x="135" y="344"/>
                    </a:cubicBezTo>
                    <a:cubicBezTo>
                      <a:pt x="207" y="416"/>
                      <a:pt x="207" y="416"/>
                      <a:pt x="207" y="416"/>
                    </a:cubicBezTo>
                    <a:cubicBezTo>
                      <a:pt x="253" y="370"/>
                      <a:pt x="313" y="345"/>
                      <a:pt x="378" y="345"/>
                    </a:cubicBezTo>
                    <a:close/>
                    <a:moveTo>
                      <a:pt x="482" y="483"/>
                    </a:moveTo>
                    <a:cubicBezTo>
                      <a:pt x="457" y="453"/>
                      <a:pt x="420" y="434"/>
                      <a:pt x="378" y="434"/>
                    </a:cubicBezTo>
                    <a:cubicBezTo>
                      <a:pt x="336" y="434"/>
                      <a:pt x="299" y="453"/>
                      <a:pt x="274" y="483"/>
                    </a:cubicBezTo>
                    <a:cubicBezTo>
                      <a:pt x="378" y="586"/>
                      <a:pt x="378" y="586"/>
                      <a:pt x="378" y="586"/>
                    </a:cubicBezTo>
                    <a:lnTo>
                      <a:pt x="482" y="483"/>
                    </a:lnTo>
                    <a:close/>
                    <a:moveTo>
                      <a:pt x="482" y="483"/>
                    </a:moveTo>
                    <a:cubicBezTo>
                      <a:pt x="482" y="483"/>
                      <a:pt x="482" y="483"/>
                      <a:pt x="482" y="48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" name="Group 194"/>
            <p:cNvGrpSpPr/>
            <p:nvPr/>
          </p:nvGrpSpPr>
          <p:grpSpPr>
            <a:xfrm>
              <a:off x="4856596" y="3925608"/>
              <a:ext cx="283976" cy="328848"/>
              <a:chOff x="358503" y="768189"/>
              <a:chExt cx="4310062" cy="4991100"/>
            </a:xfrm>
          </p:grpSpPr>
          <p:sp>
            <p:nvSpPr>
              <p:cNvPr id="193" name="Freeform 18"/>
              <p:cNvSpPr>
                <a:spLocks noEditPoints="1"/>
              </p:cNvSpPr>
              <p:nvPr/>
            </p:nvSpPr>
            <p:spPr bwMode="auto">
              <a:xfrm>
                <a:off x="358503" y="768189"/>
                <a:ext cx="4310062" cy="4991100"/>
              </a:xfrm>
              <a:custGeom>
                <a:avLst/>
                <a:gdLst>
                  <a:gd name="T0" fmla="*/ 755 w 1354"/>
                  <a:gd name="T1" fmla="*/ 0 h 1569"/>
                  <a:gd name="T2" fmla="*/ 500 w 1354"/>
                  <a:gd name="T3" fmla="*/ 57 h 1569"/>
                  <a:gd name="T4" fmla="*/ 153 w 1354"/>
                  <a:gd name="T5" fmla="*/ 598 h 1569"/>
                  <a:gd name="T6" fmla="*/ 153 w 1354"/>
                  <a:gd name="T7" fmla="*/ 697 h 1569"/>
                  <a:gd name="T8" fmla="*/ 32 w 1354"/>
                  <a:gd name="T9" fmla="*/ 931 h 1569"/>
                  <a:gd name="T10" fmla="*/ 96 w 1354"/>
                  <a:gd name="T11" fmla="*/ 1039 h 1569"/>
                  <a:gd name="T12" fmla="*/ 153 w 1354"/>
                  <a:gd name="T13" fmla="*/ 1039 h 1569"/>
                  <a:gd name="T14" fmla="*/ 153 w 1354"/>
                  <a:gd name="T15" fmla="*/ 1259 h 1569"/>
                  <a:gd name="T16" fmla="*/ 279 w 1354"/>
                  <a:gd name="T17" fmla="*/ 1385 h 1569"/>
                  <a:gd name="T18" fmla="*/ 452 w 1354"/>
                  <a:gd name="T19" fmla="*/ 1359 h 1569"/>
                  <a:gd name="T20" fmla="*/ 452 w 1354"/>
                  <a:gd name="T21" fmla="*/ 1533 h 1569"/>
                  <a:gd name="T22" fmla="*/ 495 w 1354"/>
                  <a:gd name="T23" fmla="*/ 1566 h 1569"/>
                  <a:gd name="T24" fmla="*/ 1117 w 1354"/>
                  <a:gd name="T25" fmla="*/ 1456 h 1569"/>
                  <a:gd name="T26" fmla="*/ 1160 w 1354"/>
                  <a:gd name="T27" fmla="*/ 1405 h 1569"/>
                  <a:gd name="T28" fmla="*/ 1160 w 1354"/>
                  <a:gd name="T29" fmla="*/ 1038 h 1569"/>
                  <a:gd name="T30" fmla="*/ 1354 w 1354"/>
                  <a:gd name="T31" fmla="*/ 598 h 1569"/>
                  <a:gd name="T32" fmla="*/ 755 w 1354"/>
                  <a:gd name="T33" fmla="*/ 0 h 1569"/>
                  <a:gd name="T34" fmla="*/ 1052 w 1354"/>
                  <a:gd name="T35" fmla="*/ 891 h 1569"/>
                  <a:gd name="T36" fmla="*/ 544 w 1354"/>
                  <a:gd name="T37" fmla="*/ 957 h 1569"/>
                  <a:gd name="T38" fmla="*/ 543 w 1354"/>
                  <a:gd name="T39" fmla="*/ 955 h 1569"/>
                  <a:gd name="T40" fmla="*/ 364 w 1354"/>
                  <a:gd name="T41" fmla="*/ 1004 h 1569"/>
                  <a:gd name="T42" fmla="*/ 360 w 1354"/>
                  <a:gd name="T43" fmla="*/ 972 h 1569"/>
                  <a:gd name="T44" fmla="*/ 446 w 1354"/>
                  <a:gd name="T45" fmla="*/ 874 h 1569"/>
                  <a:gd name="T46" fmla="*/ 443 w 1354"/>
                  <a:gd name="T47" fmla="*/ 872 h 1569"/>
                  <a:gd name="T48" fmla="*/ 460 w 1354"/>
                  <a:gd name="T49" fmla="*/ 298 h 1569"/>
                  <a:gd name="T50" fmla="*/ 1053 w 1354"/>
                  <a:gd name="T51" fmla="*/ 298 h 1569"/>
                  <a:gd name="T52" fmla="*/ 1052 w 1354"/>
                  <a:gd name="T53" fmla="*/ 891 h 1569"/>
                  <a:gd name="T54" fmla="*/ 1052 w 1354"/>
                  <a:gd name="T55" fmla="*/ 891 h 1569"/>
                  <a:gd name="T56" fmla="*/ 1052 w 1354"/>
                  <a:gd name="T57" fmla="*/ 891 h 1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54" h="1569">
                    <a:moveTo>
                      <a:pt x="755" y="0"/>
                    </a:moveTo>
                    <a:cubicBezTo>
                      <a:pt x="664" y="0"/>
                      <a:pt x="577" y="19"/>
                      <a:pt x="500" y="57"/>
                    </a:cubicBezTo>
                    <a:cubicBezTo>
                      <a:pt x="295" y="153"/>
                      <a:pt x="153" y="359"/>
                      <a:pt x="153" y="598"/>
                    </a:cubicBezTo>
                    <a:cubicBezTo>
                      <a:pt x="153" y="697"/>
                      <a:pt x="153" y="697"/>
                      <a:pt x="153" y="697"/>
                    </a:cubicBezTo>
                    <a:cubicBezTo>
                      <a:pt x="32" y="931"/>
                      <a:pt x="32" y="931"/>
                      <a:pt x="32" y="931"/>
                    </a:cubicBezTo>
                    <a:cubicBezTo>
                      <a:pt x="0" y="991"/>
                      <a:pt x="30" y="1039"/>
                      <a:pt x="96" y="1039"/>
                    </a:cubicBezTo>
                    <a:cubicBezTo>
                      <a:pt x="153" y="1039"/>
                      <a:pt x="153" y="1039"/>
                      <a:pt x="153" y="1039"/>
                    </a:cubicBezTo>
                    <a:cubicBezTo>
                      <a:pt x="153" y="1259"/>
                      <a:pt x="153" y="1259"/>
                      <a:pt x="153" y="1259"/>
                    </a:cubicBezTo>
                    <a:cubicBezTo>
                      <a:pt x="153" y="1328"/>
                      <a:pt x="209" y="1385"/>
                      <a:pt x="279" y="1385"/>
                    </a:cubicBezTo>
                    <a:cubicBezTo>
                      <a:pt x="452" y="1359"/>
                      <a:pt x="452" y="1359"/>
                      <a:pt x="452" y="1359"/>
                    </a:cubicBezTo>
                    <a:cubicBezTo>
                      <a:pt x="452" y="1533"/>
                      <a:pt x="452" y="1533"/>
                      <a:pt x="452" y="1533"/>
                    </a:cubicBezTo>
                    <a:cubicBezTo>
                      <a:pt x="452" y="1555"/>
                      <a:pt x="472" y="1569"/>
                      <a:pt x="495" y="1566"/>
                    </a:cubicBezTo>
                    <a:cubicBezTo>
                      <a:pt x="1117" y="1456"/>
                      <a:pt x="1117" y="1456"/>
                      <a:pt x="1117" y="1456"/>
                    </a:cubicBezTo>
                    <a:cubicBezTo>
                      <a:pt x="1140" y="1451"/>
                      <a:pt x="1160" y="1430"/>
                      <a:pt x="1160" y="1405"/>
                    </a:cubicBezTo>
                    <a:cubicBezTo>
                      <a:pt x="1160" y="1038"/>
                      <a:pt x="1160" y="1038"/>
                      <a:pt x="1160" y="1038"/>
                    </a:cubicBezTo>
                    <a:cubicBezTo>
                      <a:pt x="1278" y="929"/>
                      <a:pt x="1354" y="773"/>
                      <a:pt x="1354" y="598"/>
                    </a:cubicBezTo>
                    <a:cubicBezTo>
                      <a:pt x="1352" y="268"/>
                      <a:pt x="1085" y="0"/>
                      <a:pt x="755" y="0"/>
                    </a:cubicBezTo>
                    <a:close/>
                    <a:moveTo>
                      <a:pt x="1052" y="891"/>
                    </a:moveTo>
                    <a:cubicBezTo>
                      <a:pt x="914" y="1029"/>
                      <a:pt x="704" y="1050"/>
                      <a:pt x="544" y="957"/>
                    </a:cubicBezTo>
                    <a:cubicBezTo>
                      <a:pt x="543" y="955"/>
                      <a:pt x="543" y="955"/>
                      <a:pt x="543" y="955"/>
                    </a:cubicBezTo>
                    <a:cubicBezTo>
                      <a:pt x="480" y="1004"/>
                      <a:pt x="412" y="1011"/>
                      <a:pt x="364" y="1004"/>
                    </a:cubicBezTo>
                    <a:cubicBezTo>
                      <a:pt x="348" y="1001"/>
                      <a:pt x="345" y="980"/>
                      <a:pt x="360" y="972"/>
                    </a:cubicBezTo>
                    <a:cubicBezTo>
                      <a:pt x="402" y="951"/>
                      <a:pt x="431" y="908"/>
                      <a:pt x="446" y="874"/>
                    </a:cubicBezTo>
                    <a:cubicBezTo>
                      <a:pt x="443" y="872"/>
                      <a:pt x="443" y="872"/>
                      <a:pt x="443" y="872"/>
                    </a:cubicBezTo>
                    <a:cubicBezTo>
                      <a:pt x="297" y="707"/>
                      <a:pt x="303" y="455"/>
                      <a:pt x="460" y="298"/>
                    </a:cubicBezTo>
                    <a:cubicBezTo>
                      <a:pt x="624" y="133"/>
                      <a:pt x="889" y="133"/>
                      <a:pt x="1053" y="298"/>
                    </a:cubicBezTo>
                    <a:cubicBezTo>
                      <a:pt x="1216" y="461"/>
                      <a:pt x="1216" y="727"/>
                      <a:pt x="1052" y="891"/>
                    </a:cubicBezTo>
                    <a:close/>
                    <a:moveTo>
                      <a:pt x="1052" y="891"/>
                    </a:moveTo>
                    <a:cubicBezTo>
                      <a:pt x="1052" y="891"/>
                      <a:pt x="1052" y="891"/>
                      <a:pt x="1052" y="89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4" name="Freeform 19"/>
              <p:cNvSpPr>
                <a:spLocks noEditPoints="1"/>
              </p:cNvSpPr>
              <p:nvPr/>
            </p:nvSpPr>
            <p:spPr bwMode="auto">
              <a:xfrm>
                <a:off x="1950765" y="2020727"/>
                <a:ext cx="1635125" cy="1444625"/>
              </a:xfrm>
              <a:custGeom>
                <a:avLst/>
                <a:gdLst>
                  <a:gd name="T0" fmla="*/ 471 w 514"/>
                  <a:gd name="T1" fmla="*/ 250 h 454"/>
                  <a:gd name="T2" fmla="*/ 273 w 514"/>
                  <a:gd name="T3" fmla="*/ 448 h 454"/>
                  <a:gd name="T4" fmla="*/ 257 w 514"/>
                  <a:gd name="T5" fmla="*/ 454 h 454"/>
                  <a:gd name="T6" fmla="*/ 242 w 514"/>
                  <a:gd name="T7" fmla="*/ 448 h 454"/>
                  <a:gd name="T8" fmla="*/ 43 w 514"/>
                  <a:gd name="T9" fmla="*/ 249 h 454"/>
                  <a:gd name="T10" fmla="*/ 0 w 514"/>
                  <a:gd name="T11" fmla="*/ 146 h 454"/>
                  <a:gd name="T12" fmla="*/ 42 w 514"/>
                  <a:gd name="T13" fmla="*/ 43 h 454"/>
                  <a:gd name="T14" fmla="*/ 145 w 514"/>
                  <a:gd name="T15" fmla="*/ 0 h 454"/>
                  <a:gd name="T16" fmla="*/ 249 w 514"/>
                  <a:gd name="T17" fmla="*/ 43 h 454"/>
                  <a:gd name="T18" fmla="*/ 257 w 514"/>
                  <a:gd name="T19" fmla="*/ 51 h 454"/>
                  <a:gd name="T20" fmla="*/ 265 w 514"/>
                  <a:gd name="T21" fmla="*/ 43 h 454"/>
                  <a:gd name="T22" fmla="*/ 368 w 514"/>
                  <a:gd name="T23" fmla="*/ 0 h 454"/>
                  <a:gd name="T24" fmla="*/ 471 w 514"/>
                  <a:gd name="T25" fmla="*/ 43 h 454"/>
                  <a:gd name="T26" fmla="*/ 514 w 514"/>
                  <a:gd name="T27" fmla="*/ 147 h 454"/>
                  <a:gd name="T28" fmla="*/ 471 w 514"/>
                  <a:gd name="T29" fmla="*/ 250 h 454"/>
                  <a:gd name="T30" fmla="*/ 471 w 514"/>
                  <a:gd name="T31" fmla="*/ 250 h 454"/>
                  <a:gd name="T32" fmla="*/ 471 w 514"/>
                  <a:gd name="T33" fmla="*/ 25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4" h="454">
                    <a:moveTo>
                      <a:pt x="471" y="250"/>
                    </a:moveTo>
                    <a:cubicBezTo>
                      <a:pt x="273" y="448"/>
                      <a:pt x="273" y="448"/>
                      <a:pt x="273" y="448"/>
                    </a:cubicBezTo>
                    <a:cubicBezTo>
                      <a:pt x="269" y="452"/>
                      <a:pt x="263" y="454"/>
                      <a:pt x="257" y="454"/>
                    </a:cubicBezTo>
                    <a:cubicBezTo>
                      <a:pt x="252" y="454"/>
                      <a:pt x="246" y="452"/>
                      <a:pt x="242" y="448"/>
                    </a:cubicBezTo>
                    <a:cubicBezTo>
                      <a:pt x="43" y="249"/>
                      <a:pt x="43" y="249"/>
                      <a:pt x="43" y="249"/>
                    </a:cubicBezTo>
                    <a:cubicBezTo>
                      <a:pt x="15" y="222"/>
                      <a:pt x="0" y="185"/>
                      <a:pt x="0" y="146"/>
                    </a:cubicBezTo>
                    <a:cubicBezTo>
                      <a:pt x="0" y="107"/>
                      <a:pt x="15" y="71"/>
                      <a:pt x="42" y="43"/>
                    </a:cubicBezTo>
                    <a:cubicBezTo>
                      <a:pt x="70" y="15"/>
                      <a:pt x="106" y="0"/>
                      <a:pt x="145" y="0"/>
                    </a:cubicBezTo>
                    <a:cubicBezTo>
                      <a:pt x="184" y="0"/>
                      <a:pt x="221" y="16"/>
                      <a:pt x="249" y="43"/>
                    </a:cubicBezTo>
                    <a:cubicBezTo>
                      <a:pt x="257" y="51"/>
                      <a:pt x="257" y="51"/>
                      <a:pt x="257" y="51"/>
                    </a:cubicBezTo>
                    <a:cubicBezTo>
                      <a:pt x="265" y="43"/>
                      <a:pt x="265" y="43"/>
                      <a:pt x="265" y="43"/>
                    </a:cubicBezTo>
                    <a:cubicBezTo>
                      <a:pt x="292" y="16"/>
                      <a:pt x="329" y="0"/>
                      <a:pt x="368" y="0"/>
                    </a:cubicBezTo>
                    <a:cubicBezTo>
                      <a:pt x="407" y="0"/>
                      <a:pt x="444" y="15"/>
                      <a:pt x="471" y="43"/>
                    </a:cubicBezTo>
                    <a:cubicBezTo>
                      <a:pt x="499" y="71"/>
                      <a:pt x="514" y="108"/>
                      <a:pt x="514" y="147"/>
                    </a:cubicBezTo>
                    <a:cubicBezTo>
                      <a:pt x="514" y="185"/>
                      <a:pt x="499" y="222"/>
                      <a:pt x="471" y="250"/>
                    </a:cubicBezTo>
                    <a:close/>
                    <a:moveTo>
                      <a:pt x="471" y="250"/>
                    </a:moveTo>
                    <a:cubicBezTo>
                      <a:pt x="471" y="250"/>
                      <a:pt x="471" y="250"/>
                      <a:pt x="471" y="25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" name="Group 200"/>
            <p:cNvGrpSpPr/>
            <p:nvPr/>
          </p:nvGrpSpPr>
          <p:grpSpPr>
            <a:xfrm>
              <a:off x="4795262" y="2818614"/>
              <a:ext cx="265548" cy="311957"/>
              <a:chOff x="129329" y="707852"/>
              <a:chExt cx="4278312" cy="5026026"/>
            </a:xfrm>
          </p:grpSpPr>
          <p:sp>
            <p:nvSpPr>
              <p:cNvPr id="199" name="Freeform 23"/>
              <p:cNvSpPr>
                <a:spLocks noEditPoints="1"/>
              </p:cNvSpPr>
              <p:nvPr/>
            </p:nvSpPr>
            <p:spPr bwMode="auto">
              <a:xfrm>
                <a:off x="129329" y="707852"/>
                <a:ext cx="2138362" cy="2132013"/>
              </a:xfrm>
              <a:custGeom>
                <a:avLst/>
                <a:gdLst>
                  <a:gd name="T0" fmla="*/ 302 w 672"/>
                  <a:gd name="T1" fmla="*/ 670 h 670"/>
                  <a:gd name="T2" fmla="*/ 271 w 672"/>
                  <a:gd name="T3" fmla="*/ 598 h 670"/>
                  <a:gd name="T4" fmla="*/ 231 w 672"/>
                  <a:gd name="T5" fmla="*/ 506 h 670"/>
                  <a:gd name="T6" fmla="*/ 305 w 672"/>
                  <a:gd name="T7" fmla="*/ 275 h 670"/>
                  <a:gd name="T8" fmla="*/ 309 w 672"/>
                  <a:gd name="T9" fmla="*/ 273 h 670"/>
                  <a:gd name="T10" fmla="*/ 393 w 672"/>
                  <a:gd name="T11" fmla="*/ 252 h 670"/>
                  <a:gd name="T12" fmla="*/ 546 w 672"/>
                  <a:gd name="T13" fmla="*/ 338 h 670"/>
                  <a:gd name="T14" fmla="*/ 620 w 672"/>
                  <a:gd name="T15" fmla="*/ 457 h 670"/>
                  <a:gd name="T16" fmla="*/ 637 w 672"/>
                  <a:gd name="T17" fmla="*/ 484 h 670"/>
                  <a:gd name="T18" fmla="*/ 637 w 672"/>
                  <a:gd name="T19" fmla="*/ 484 h 670"/>
                  <a:gd name="T20" fmla="*/ 672 w 672"/>
                  <a:gd name="T21" fmla="*/ 336 h 670"/>
                  <a:gd name="T22" fmla="*/ 336 w 672"/>
                  <a:gd name="T23" fmla="*/ 0 h 670"/>
                  <a:gd name="T24" fmla="*/ 0 w 672"/>
                  <a:gd name="T25" fmla="*/ 336 h 670"/>
                  <a:gd name="T26" fmla="*/ 302 w 672"/>
                  <a:gd name="T27" fmla="*/ 670 h 670"/>
                  <a:gd name="T28" fmla="*/ 302 w 672"/>
                  <a:gd name="T29" fmla="*/ 670 h 670"/>
                  <a:gd name="T30" fmla="*/ 302 w 672"/>
                  <a:gd name="T31" fmla="*/ 67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72" h="670">
                    <a:moveTo>
                      <a:pt x="302" y="670"/>
                    </a:moveTo>
                    <a:cubicBezTo>
                      <a:pt x="292" y="646"/>
                      <a:pt x="281" y="621"/>
                      <a:pt x="271" y="598"/>
                    </a:cubicBezTo>
                    <a:cubicBezTo>
                      <a:pt x="231" y="506"/>
                      <a:pt x="231" y="506"/>
                      <a:pt x="231" y="506"/>
                    </a:cubicBezTo>
                    <a:cubicBezTo>
                      <a:pt x="193" y="419"/>
                      <a:pt x="224" y="322"/>
                      <a:pt x="305" y="275"/>
                    </a:cubicBezTo>
                    <a:cubicBezTo>
                      <a:pt x="309" y="273"/>
                      <a:pt x="309" y="273"/>
                      <a:pt x="309" y="273"/>
                    </a:cubicBezTo>
                    <a:cubicBezTo>
                      <a:pt x="335" y="260"/>
                      <a:pt x="364" y="252"/>
                      <a:pt x="393" y="252"/>
                    </a:cubicBezTo>
                    <a:cubicBezTo>
                      <a:pt x="455" y="252"/>
                      <a:pt x="512" y="284"/>
                      <a:pt x="546" y="338"/>
                    </a:cubicBezTo>
                    <a:cubicBezTo>
                      <a:pt x="572" y="377"/>
                      <a:pt x="595" y="416"/>
                      <a:pt x="620" y="457"/>
                    </a:cubicBezTo>
                    <a:cubicBezTo>
                      <a:pt x="637" y="484"/>
                      <a:pt x="637" y="484"/>
                      <a:pt x="637" y="484"/>
                    </a:cubicBezTo>
                    <a:cubicBezTo>
                      <a:pt x="637" y="484"/>
                      <a:pt x="637" y="484"/>
                      <a:pt x="637" y="484"/>
                    </a:cubicBezTo>
                    <a:cubicBezTo>
                      <a:pt x="659" y="439"/>
                      <a:pt x="672" y="389"/>
                      <a:pt x="672" y="336"/>
                    </a:cubicBezTo>
                    <a:cubicBezTo>
                      <a:pt x="672" y="150"/>
                      <a:pt x="522" y="0"/>
                      <a:pt x="336" y="0"/>
                    </a:cubicBezTo>
                    <a:cubicBezTo>
                      <a:pt x="150" y="0"/>
                      <a:pt x="0" y="150"/>
                      <a:pt x="0" y="336"/>
                    </a:cubicBezTo>
                    <a:cubicBezTo>
                      <a:pt x="0" y="510"/>
                      <a:pt x="132" y="653"/>
                      <a:pt x="302" y="670"/>
                    </a:cubicBezTo>
                    <a:close/>
                    <a:moveTo>
                      <a:pt x="302" y="670"/>
                    </a:moveTo>
                    <a:cubicBezTo>
                      <a:pt x="302" y="670"/>
                      <a:pt x="302" y="670"/>
                      <a:pt x="302" y="67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0" name="Freeform 24"/>
              <p:cNvSpPr>
                <a:spLocks noEditPoints="1"/>
              </p:cNvSpPr>
              <p:nvPr/>
            </p:nvSpPr>
            <p:spPr bwMode="auto">
              <a:xfrm>
                <a:off x="680191" y="1823865"/>
                <a:ext cx="3727450" cy="3910013"/>
              </a:xfrm>
              <a:custGeom>
                <a:avLst/>
                <a:gdLst>
                  <a:gd name="T0" fmla="*/ 1159 w 1171"/>
                  <a:gd name="T1" fmla="*/ 946 h 1229"/>
                  <a:gd name="T2" fmla="*/ 1138 w 1171"/>
                  <a:gd name="T3" fmla="*/ 1020 h 1229"/>
                  <a:gd name="T4" fmla="*/ 864 w 1171"/>
                  <a:gd name="T5" fmla="*/ 1200 h 1229"/>
                  <a:gd name="T6" fmla="*/ 718 w 1171"/>
                  <a:gd name="T7" fmla="*/ 1186 h 1229"/>
                  <a:gd name="T8" fmla="*/ 434 w 1171"/>
                  <a:gd name="T9" fmla="*/ 1019 h 1229"/>
                  <a:gd name="T10" fmla="*/ 322 w 1171"/>
                  <a:gd name="T11" fmla="*/ 958 h 1229"/>
                  <a:gd name="T12" fmla="*/ 240 w 1171"/>
                  <a:gd name="T13" fmla="*/ 895 h 1229"/>
                  <a:gd name="T14" fmla="*/ 39 w 1171"/>
                  <a:gd name="T15" fmla="*/ 766 h 1229"/>
                  <a:gd name="T16" fmla="*/ 16 w 1171"/>
                  <a:gd name="T17" fmla="*/ 698 h 1229"/>
                  <a:gd name="T18" fmla="*/ 63 w 1171"/>
                  <a:gd name="T19" fmla="*/ 656 h 1229"/>
                  <a:gd name="T20" fmla="*/ 179 w 1171"/>
                  <a:gd name="T21" fmla="*/ 658 h 1229"/>
                  <a:gd name="T22" fmla="*/ 340 w 1171"/>
                  <a:gd name="T23" fmla="*/ 745 h 1229"/>
                  <a:gd name="T24" fmla="*/ 389 w 1171"/>
                  <a:gd name="T25" fmla="*/ 687 h 1229"/>
                  <a:gd name="T26" fmla="*/ 376 w 1171"/>
                  <a:gd name="T27" fmla="*/ 627 h 1229"/>
                  <a:gd name="T28" fmla="*/ 157 w 1171"/>
                  <a:gd name="T29" fmla="*/ 111 h 1229"/>
                  <a:gd name="T30" fmla="*/ 186 w 1171"/>
                  <a:gd name="T31" fmla="*/ 17 h 1229"/>
                  <a:gd name="T32" fmla="*/ 282 w 1171"/>
                  <a:gd name="T33" fmla="*/ 45 h 1229"/>
                  <a:gd name="T34" fmla="*/ 372 w 1171"/>
                  <a:gd name="T35" fmla="*/ 189 h 1229"/>
                  <a:gd name="T36" fmla="*/ 455 w 1171"/>
                  <a:gd name="T37" fmla="*/ 323 h 1229"/>
                  <a:gd name="T38" fmla="*/ 489 w 1171"/>
                  <a:gd name="T39" fmla="*/ 377 h 1229"/>
                  <a:gd name="T40" fmla="*/ 991 w 1171"/>
                  <a:gd name="T41" fmla="*/ 403 h 1229"/>
                  <a:gd name="T42" fmla="*/ 1021 w 1171"/>
                  <a:gd name="T43" fmla="*/ 434 h 1229"/>
                  <a:gd name="T44" fmla="*/ 1111 w 1171"/>
                  <a:gd name="T45" fmla="*/ 798 h 1229"/>
                  <a:gd name="T46" fmla="*/ 1135 w 1171"/>
                  <a:gd name="T47" fmla="*/ 891 h 1229"/>
                  <a:gd name="T48" fmla="*/ 1159 w 1171"/>
                  <a:gd name="T49" fmla="*/ 946 h 1229"/>
                  <a:gd name="T50" fmla="*/ 1159 w 1171"/>
                  <a:gd name="T51" fmla="*/ 946 h 1229"/>
                  <a:gd name="T52" fmla="*/ 1159 w 1171"/>
                  <a:gd name="T53" fmla="*/ 946 h 1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1" h="1229">
                    <a:moveTo>
                      <a:pt x="1159" y="946"/>
                    </a:moveTo>
                    <a:cubicBezTo>
                      <a:pt x="1171" y="973"/>
                      <a:pt x="1161" y="1004"/>
                      <a:pt x="1138" y="1020"/>
                    </a:cubicBezTo>
                    <a:cubicBezTo>
                      <a:pt x="864" y="1200"/>
                      <a:pt x="864" y="1200"/>
                      <a:pt x="864" y="1200"/>
                    </a:cubicBezTo>
                    <a:cubicBezTo>
                      <a:pt x="818" y="1229"/>
                      <a:pt x="758" y="1224"/>
                      <a:pt x="718" y="1186"/>
                    </a:cubicBezTo>
                    <a:cubicBezTo>
                      <a:pt x="595" y="1070"/>
                      <a:pt x="434" y="1019"/>
                      <a:pt x="434" y="1019"/>
                    </a:cubicBezTo>
                    <a:cubicBezTo>
                      <a:pt x="393" y="1006"/>
                      <a:pt x="357" y="989"/>
                      <a:pt x="322" y="958"/>
                    </a:cubicBezTo>
                    <a:cubicBezTo>
                      <a:pt x="299" y="937"/>
                      <a:pt x="263" y="914"/>
                      <a:pt x="240" y="895"/>
                    </a:cubicBezTo>
                    <a:cubicBezTo>
                      <a:pt x="178" y="844"/>
                      <a:pt x="111" y="799"/>
                      <a:pt x="39" y="766"/>
                    </a:cubicBezTo>
                    <a:cubicBezTo>
                      <a:pt x="6" y="752"/>
                      <a:pt x="0" y="730"/>
                      <a:pt x="16" y="698"/>
                    </a:cubicBezTo>
                    <a:cubicBezTo>
                      <a:pt x="24" y="682"/>
                      <a:pt x="45" y="663"/>
                      <a:pt x="63" y="656"/>
                    </a:cubicBezTo>
                    <a:cubicBezTo>
                      <a:pt x="103" y="642"/>
                      <a:pt x="142" y="648"/>
                      <a:pt x="179" y="658"/>
                    </a:cubicBezTo>
                    <a:cubicBezTo>
                      <a:pt x="201" y="663"/>
                      <a:pt x="296" y="724"/>
                      <a:pt x="340" y="745"/>
                    </a:cubicBezTo>
                    <a:cubicBezTo>
                      <a:pt x="378" y="764"/>
                      <a:pt x="388" y="729"/>
                      <a:pt x="389" y="687"/>
                    </a:cubicBezTo>
                    <a:cubicBezTo>
                      <a:pt x="389" y="666"/>
                      <a:pt x="383" y="646"/>
                      <a:pt x="376" y="627"/>
                    </a:cubicBezTo>
                    <a:cubicBezTo>
                      <a:pt x="306" y="454"/>
                      <a:pt x="231" y="284"/>
                      <a:pt x="157" y="111"/>
                    </a:cubicBezTo>
                    <a:cubicBezTo>
                      <a:pt x="140" y="74"/>
                      <a:pt x="152" y="37"/>
                      <a:pt x="186" y="17"/>
                    </a:cubicBezTo>
                    <a:cubicBezTo>
                      <a:pt x="219" y="0"/>
                      <a:pt x="260" y="11"/>
                      <a:pt x="282" y="45"/>
                    </a:cubicBezTo>
                    <a:cubicBezTo>
                      <a:pt x="313" y="92"/>
                      <a:pt x="342" y="140"/>
                      <a:pt x="372" y="189"/>
                    </a:cubicBezTo>
                    <a:cubicBezTo>
                      <a:pt x="399" y="234"/>
                      <a:pt x="428" y="277"/>
                      <a:pt x="455" y="323"/>
                    </a:cubicBezTo>
                    <a:cubicBezTo>
                      <a:pt x="489" y="377"/>
                      <a:pt x="489" y="377"/>
                      <a:pt x="489" y="377"/>
                    </a:cubicBezTo>
                    <a:cubicBezTo>
                      <a:pt x="489" y="377"/>
                      <a:pt x="733" y="312"/>
                      <a:pt x="991" y="403"/>
                    </a:cubicBezTo>
                    <a:cubicBezTo>
                      <a:pt x="1005" y="409"/>
                      <a:pt x="1017" y="418"/>
                      <a:pt x="1021" y="434"/>
                    </a:cubicBezTo>
                    <a:cubicBezTo>
                      <a:pt x="1045" y="491"/>
                      <a:pt x="1106" y="649"/>
                      <a:pt x="1111" y="798"/>
                    </a:cubicBezTo>
                    <a:cubicBezTo>
                      <a:pt x="1118" y="837"/>
                      <a:pt x="1129" y="869"/>
                      <a:pt x="1135" y="891"/>
                    </a:cubicBezTo>
                    <a:lnTo>
                      <a:pt x="1159" y="946"/>
                    </a:lnTo>
                    <a:close/>
                    <a:moveTo>
                      <a:pt x="1159" y="946"/>
                    </a:moveTo>
                    <a:cubicBezTo>
                      <a:pt x="1159" y="946"/>
                      <a:pt x="1159" y="946"/>
                      <a:pt x="1159" y="9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10" name="Oval 5">
              <a:extLst>
                <a:ext uri="{FF2B5EF4-FFF2-40B4-BE49-F238E27FC236}">
                  <a16:creationId xmlns:a16="http://schemas.microsoft.com/office/drawing/2014/main" xmlns="" id="{D2292BFB-D27A-4763-B051-2FC808888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0267" y="2398741"/>
              <a:ext cx="389180" cy="3924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2" name="Oval 62">
              <a:extLst>
                <a:ext uri="{FF2B5EF4-FFF2-40B4-BE49-F238E27FC236}">
                  <a16:creationId xmlns:a16="http://schemas.microsoft.com/office/drawing/2014/main" xmlns="" id="{2B9C0BA6-A82D-48FF-B21F-279C60815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1606" y="2394964"/>
              <a:ext cx="454496" cy="4589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Oval 62">
              <a:extLst>
                <a:ext uri="{FF2B5EF4-FFF2-40B4-BE49-F238E27FC236}">
                  <a16:creationId xmlns:a16="http://schemas.microsoft.com/office/drawing/2014/main" xmlns="" id="{2B9C0BA6-A82D-48FF-B21F-279C60815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2741" y="3107993"/>
              <a:ext cx="252876" cy="2553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Oval 5">
              <a:extLst>
                <a:ext uri="{FF2B5EF4-FFF2-40B4-BE49-F238E27FC236}">
                  <a16:creationId xmlns:a16="http://schemas.microsoft.com/office/drawing/2014/main" xmlns="" id="{D2292BFB-D27A-4763-B051-2FC808888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2" y="3361126"/>
              <a:ext cx="389180" cy="3924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cxnSp>
          <p:nvCxnSpPr>
            <p:cNvPr id="245" name="Straight Connector 244"/>
            <p:cNvCxnSpPr>
              <a:stCxn id="139" idx="2"/>
              <a:endCxn id="244" idx="6"/>
            </p:cNvCxnSpPr>
            <p:nvPr/>
          </p:nvCxnSpPr>
          <p:spPr>
            <a:xfrm flipH="1" flipV="1">
              <a:off x="4734162" y="3557327"/>
              <a:ext cx="424742" cy="594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Oval 5">
              <a:extLst>
                <a:ext uri="{FF2B5EF4-FFF2-40B4-BE49-F238E27FC236}">
                  <a16:creationId xmlns:a16="http://schemas.microsoft.com/office/drawing/2014/main" xmlns="" id="{D2292BFB-D27A-4763-B051-2FC808888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440" y="2251798"/>
              <a:ext cx="213391" cy="21515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1" name="Oval 62">
              <a:extLst>
                <a:ext uri="{FF2B5EF4-FFF2-40B4-BE49-F238E27FC236}">
                  <a16:creationId xmlns:a16="http://schemas.microsoft.com/office/drawing/2014/main" xmlns="" id="{2B9C0BA6-A82D-48FF-B21F-279C60815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957" y="2633633"/>
              <a:ext cx="295210" cy="2980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62" name="Straight Connector 261"/>
            <p:cNvCxnSpPr>
              <a:stCxn id="164" idx="2"/>
              <a:endCxn id="261" idx="5"/>
            </p:cNvCxnSpPr>
            <p:nvPr/>
          </p:nvCxnSpPr>
          <p:spPr>
            <a:xfrm flipH="1" flipV="1">
              <a:off x="4295934" y="2888066"/>
              <a:ext cx="349195" cy="86527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>
              <a:stCxn id="259" idx="4"/>
              <a:endCxn id="164" idx="0"/>
            </p:cNvCxnSpPr>
            <p:nvPr/>
          </p:nvCxnSpPr>
          <p:spPr>
            <a:xfrm>
              <a:off x="4772136" y="2466956"/>
              <a:ext cx="132521" cy="246082"/>
            </a:xfrm>
            <a:prstGeom prst="line">
              <a:avLst/>
            </a:prstGeom>
            <a:ln w="349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2">
              <a:extLst>
                <a:ext uri="{FF2B5EF4-FFF2-40B4-BE49-F238E27FC236}">
                  <a16:creationId xmlns:a16="http://schemas.microsoft.com/office/drawing/2014/main" xmlns="" id="{2B9C0BA6-A82D-48FF-B21F-279C60815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7681" y="2795832"/>
              <a:ext cx="252876" cy="2553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Oval 62">
              <a:extLst>
                <a:ext uri="{FF2B5EF4-FFF2-40B4-BE49-F238E27FC236}">
                  <a16:creationId xmlns:a16="http://schemas.microsoft.com/office/drawing/2014/main" xmlns="" id="{2B9C0BA6-A82D-48FF-B21F-279C60815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8180" y="2907739"/>
              <a:ext cx="252876" cy="2553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4" name="Straight Connector 37"/>
            <p:cNvCxnSpPr/>
            <p:nvPr/>
          </p:nvCxnSpPr>
          <p:spPr>
            <a:xfrm flipV="1">
              <a:off x="7104323" y="3253068"/>
              <a:ext cx="240928" cy="82460"/>
            </a:xfrm>
            <a:prstGeom prst="line">
              <a:avLst/>
            </a:prstGeom>
            <a:ln w="349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152"/>
            <p:cNvCxnSpPr>
              <a:stCxn id="20" idx="5"/>
            </p:cNvCxnSpPr>
            <p:nvPr/>
          </p:nvCxnSpPr>
          <p:spPr>
            <a:xfrm rot="16200000" flipH="1">
              <a:off x="7415980" y="3777427"/>
              <a:ext cx="156006" cy="456207"/>
            </a:xfrm>
            <a:prstGeom prst="line">
              <a:avLst/>
            </a:prstGeom>
            <a:ln w="349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62">
              <a:extLst>
                <a:ext uri="{FF2B5EF4-FFF2-40B4-BE49-F238E27FC236}">
                  <a16:creationId xmlns:a16="http://schemas.microsoft.com/office/drawing/2014/main" xmlns="" id="{2B9C0BA6-A82D-48FF-B21F-279C60815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221" y="4044476"/>
              <a:ext cx="252876" cy="2553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3" name="Straight Connector 152"/>
            <p:cNvCxnSpPr>
              <a:stCxn id="20" idx="5"/>
            </p:cNvCxnSpPr>
            <p:nvPr/>
          </p:nvCxnSpPr>
          <p:spPr>
            <a:xfrm rot="16200000" flipH="1">
              <a:off x="7067252" y="4126154"/>
              <a:ext cx="674311" cy="277057"/>
            </a:xfrm>
            <a:prstGeom prst="line">
              <a:avLst/>
            </a:prstGeom>
            <a:ln w="349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5">
              <a:extLst>
                <a:ext uri="{FF2B5EF4-FFF2-40B4-BE49-F238E27FC236}">
                  <a16:creationId xmlns:a16="http://schemas.microsoft.com/office/drawing/2014/main" xmlns="" id="{D2292BFB-D27A-4763-B051-2FC808888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3400" y="4601536"/>
              <a:ext cx="389180" cy="3924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63" name="Picture 17" descr="https://i.pinimg.com/originals/ec/f4/18/ecf4189c2132102ee1551dc4c3b558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3727" y="3906566"/>
            <a:ext cx="1954136" cy="1961799"/>
          </a:xfrm>
          <a:prstGeom prst="rect">
            <a:avLst/>
          </a:prstGeom>
          <a:noFill/>
        </p:spPr>
      </p:pic>
      <p:pic>
        <p:nvPicPr>
          <p:cNvPr id="6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7971">
            <a:off x="9701207" y="4923320"/>
            <a:ext cx="2043560" cy="17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56521919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0" y="4250986"/>
            <a:ext cx="12192000" cy="2607013"/>
            <a:chOff x="0" y="5204122"/>
            <a:chExt cx="8406292" cy="165387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F1809E0-EEBE-4DEB-8C61-2E1A5676AA41}"/>
                </a:ext>
              </a:extLst>
            </p:cNvPr>
            <p:cNvSpPr/>
            <p:nvPr/>
          </p:nvSpPr>
          <p:spPr>
            <a:xfrm>
              <a:off x="6304165" y="5204123"/>
              <a:ext cx="2102127" cy="16538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F1809E0-EEBE-4DEB-8C61-2E1A5676AA41}"/>
                </a:ext>
              </a:extLst>
            </p:cNvPr>
            <p:cNvSpPr/>
            <p:nvPr/>
          </p:nvSpPr>
          <p:spPr>
            <a:xfrm>
              <a:off x="0" y="5204123"/>
              <a:ext cx="2102127" cy="16538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AF1809E0-EEBE-4DEB-8C61-2E1A5676AA41}"/>
                </a:ext>
              </a:extLst>
            </p:cNvPr>
            <p:cNvSpPr/>
            <p:nvPr/>
          </p:nvSpPr>
          <p:spPr>
            <a:xfrm>
              <a:off x="4203146" y="5204123"/>
              <a:ext cx="2102127" cy="165387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AF1809E0-EEBE-4DEB-8C61-2E1A5676AA41}"/>
                </a:ext>
              </a:extLst>
            </p:cNvPr>
            <p:cNvSpPr/>
            <p:nvPr/>
          </p:nvSpPr>
          <p:spPr>
            <a:xfrm>
              <a:off x="2101573" y="5204122"/>
              <a:ext cx="2102127" cy="16538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C269E8C-A5E5-4B01-837C-A53EED0D52A6}"/>
              </a:ext>
            </a:extLst>
          </p:cNvPr>
          <p:cNvSpPr txBox="1"/>
          <p:nvPr/>
        </p:nvSpPr>
        <p:spPr>
          <a:xfrm>
            <a:off x="3854370" y="165100"/>
            <a:ext cx="850273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>
              <a:defRPr/>
            </a:pPr>
            <a:r>
              <a:rPr kumimoji="0" lang="ru-RU" sz="4800" b="1" i="0" u="none" strike="noStrike" kern="120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КТО  БЫЛ  ВМЕСТЕ                        С</a:t>
            </a:r>
            <a:r>
              <a:rPr kumimoji="0" lang="ru-RU" sz="4800" b="1" i="0" u="none" strike="noStrike" kern="1200" normalizeH="0" noProof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 НАМИ  В  ПРОЕКТЕ</a:t>
            </a:r>
            <a:endParaRPr kumimoji="0" lang="ru-RU" sz="4800" b="1" i="0" u="none" strike="noStrike" kern="1200" normalizeH="0" baseline="0" noProof="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uLnTx/>
              <a:uFillTx/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pic>
        <p:nvPicPr>
          <p:cNvPr id="11273" name="Picture 9" descr="D:\Ф О Т О Г Р А Ф И И   В С Е\Я И  АЛЕКС\SNM_6979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6951" t="11481" r="4307" b="17037"/>
          <a:stretch>
            <a:fillRect/>
          </a:stretch>
        </p:blipFill>
        <p:spPr bwMode="auto">
          <a:xfrm>
            <a:off x="9980579" y="4234072"/>
            <a:ext cx="1538453" cy="1865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5CDC466-23DA-4A95-B4EB-C4F5213D4396}"/>
              </a:ext>
            </a:extLst>
          </p:cNvPr>
          <p:cNvSpPr txBox="1"/>
          <p:nvPr/>
        </p:nvSpPr>
        <p:spPr>
          <a:xfrm>
            <a:off x="9418536" y="6027003"/>
            <a:ext cx="247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16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Наш методист – организатор</a:t>
            </a:r>
            <a:r>
              <a:rPr kumimoji="0" lang="ru-RU" sz="1600" b="1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и фотограф,</a:t>
            </a:r>
            <a:endParaRPr kumimoji="0" lang="ru-RU" sz="1600" b="1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  <a:p>
            <a:pPr lvl="0" algn="ctr">
              <a:defRPr/>
            </a:pPr>
            <a:r>
              <a:rPr kumimoji="0" lang="ru-RU" sz="16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Ольга</a:t>
            </a:r>
            <a:r>
              <a:rPr kumimoji="0" lang="ru-RU" sz="1600" b="1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kumimoji="0" lang="ru-RU" sz="16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Александровна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063F589-818F-47CE-83D1-E8F35397C17A}"/>
              </a:ext>
            </a:extLst>
          </p:cNvPr>
          <p:cNvSpPr txBox="1"/>
          <p:nvPr/>
        </p:nvSpPr>
        <p:spPr>
          <a:xfrm>
            <a:off x="6147884" y="5873115"/>
            <a:ext cx="30253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1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Наш  заместитель заведующего, технический редактор и звукорежиссер</a:t>
            </a:r>
          </a:p>
          <a:p>
            <a:pPr lvl="0" algn="ctr">
              <a:defRPr/>
            </a:pPr>
            <a:r>
              <a:rPr lang="ru-RU" sz="16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Елена Сергеевна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5CDC466-23DA-4A95-B4EB-C4F5213D4396}"/>
              </a:ext>
            </a:extLst>
          </p:cNvPr>
          <p:cNvSpPr txBox="1"/>
          <p:nvPr/>
        </p:nvSpPr>
        <p:spPr>
          <a:xfrm>
            <a:off x="3122578" y="5996226"/>
            <a:ext cx="29961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16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Наш</a:t>
            </a:r>
            <a:r>
              <a:rPr kumimoji="0" lang="ru-RU" sz="1600" b="1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заведующий и администратор проекта</a:t>
            </a:r>
            <a:endParaRPr kumimoji="0" lang="ru-RU" b="1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  <a:p>
            <a:pPr lvl="0" algn="ctr">
              <a:defRPr/>
            </a:pPr>
            <a:r>
              <a:rPr kumimoji="0" lang="ru-RU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Татьяна Александровна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pic>
        <p:nvPicPr>
          <p:cNvPr id="3" name="Picture 2" descr="D:\ФОТО\КОЛЛЕКТИВ  УЧРЕЖДЕНИЯ\сотрудники\2013\LUU_8912 овчинникова татьяна александровна завед.JPG"/>
          <p:cNvPicPr>
            <a:picLocks noChangeAspect="1" noChangeArrowheads="1"/>
          </p:cNvPicPr>
          <p:nvPr/>
        </p:nvPicPr>
        <p:blipFill>
          <a:blip r:embed="rId3" cstate="print"/>
          <a:srcRect b="16691"/>
          <a:stretch>
            <a:fillRect/>
          </a:stretch>
        </p:blipFill>
        <p:spPr bwMode="auto">
          <a:xfrm>
            <a:off x="3745149" y="4239341"/>
            <a:ext cx="1488332" cy="18668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D:\ФОТО\КОЛЛЕКТИВ  УЧРЕЖДЕНИЯ\сотрудники\2020\Чупракова Ольга Николаевна 6150.JPG"/>
          <p:cNvPicPr>
            <a:picLocks noChangeAspect="1" noChangeArrowheads="1"/>
          </p:cNvPicPr>
          <p:nvPr/>
        </p:nvPicPr>
        <p:blipFill>
          <a:blip r:embed="rId4" cstate="print"/>
          <a:srcRect l="18369" t="8652" r="23546" b="50639"/>
          <a:stretch>
            <a:fillRect/>
          </a:stretch>
        </p:blipFill>
        <p:spPr bwMode="auto">
          <a:xfrm>
            <a:off x="739302" y="4294636"/>
            <a:ext cx="1772094" cy="1862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ФОТО\КОЛЛЕКТИВ  УЧРЕЖДЕНИЯ\сотрудники\2020\Галанчук Елена Сергеевна.jpg"/>
          <p:cNvPicPr>
            <a:picLocks noChangeAspect="1" noChangeArrowheads="1"/>
          </p:cNvPicPr>
          <p:nvPr/>
        </p:nvPicPr>
        <p:blipFill>
          <a:blip r:embed="rId5" cstate="print"/>
          <a:srcRect t="10802"/>
          <a:stretch>
            <a:fillRect/>
          </a:stretch>
        </p:blipFill>
        <p:spPr bwMode="auto">
          <a:xfrm>
            <a:off x="7081736" y="4337803"/>
            <a:ext cx="1235413" cy="168503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3" name="TextBox 22"/>
          <p:cNvSpPr txBox="1"/>
          <p:nvPr/>
        </p:nvSpPr>
        <p:spPr>
          <a:xfrm>
            <a:off x="4479403" y="1805652"/>
            <a:ext cx="7089986" cy="1846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ГЛАВНЫЕ  ИЗОБРЕТАТЕЛИ  –  ВОСПИТАННИКИ СТАРШЕЙ ГРУППЫ № 9  «СОЛНЫШКО» </a:t>
            </a:r>
          </a:p>
          <a:p>
            <a:pPr algn="just">
              <a:buFont typeface="Wingdings" pitchFamily="2" charset="2"/>
              <a:buChar char="§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096CA70-0FA4-4C69-9A3F-8CEDD606DB28}"/>
              </a:ext>
            </a:extLst>
          </p:cNvPr>
          <p:cNvSpPr txBox="1"/>
          <p:nvPr/>
        </p:nvSpPr>
        <p:spPr>
          <a:xfrm>
            <a:off x="0" y="5958910"/>
            <a:ext cx="3005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Наш  воспитатель  и руководитель проекта и инженер  Ольга  Николаевна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C269E8C-A5E5-4B01-837C-A53EED0D52A6}"/>
              </a:ext>
            </a:extLst>
          </p:cNvPr>
          <p:cNvSpPr txBox="1"/>
          <p:nvPr/>
        </p:nvSpPr>
        <p:spPr>
          <a:xfrm>
            <a:off x="7326775" y="3368234"/>
            <a:ext cx="103014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>
              <a:defRPr/>
            </a:pPr>
            <a:r>
              <a:rPr kumimoji="0" lang="ru-RU" sz="3600" b="1" i="0" u="none" strike="noStrike" kern="120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И</a:t>
            </a:r>
          </a:p>
        </p:txBody>
      </p:sp>
      <p:pic>
        <p:nvPicPr>
          <p:cNvPr id="1025" name="Picture 1" descr="D:\КОНКУРСЫ\КОНКУРСЫ 2021-2022\Материалы STEAM Конференции 24 09\ФОТО ОляЧ\IMG_6297.jpg"/>
          <p:cNvPicPr>
            <a:picLocks noChangeAspect="1" noChangeArrowheads="1"/>
          </p:cNvPicPr>
          <p:nvPr/>
        </p:nvPicPr>
        <p:blipFill>
          <a:blip r:embed="rId6" cstate="print"/>
          <a:srcRect l="4959" b="22107"/>
          <a:stretch>
            <a:fillRect/>
          </a:stretch>
        </p:blipFill>
        <p:spPr bwMode="auto">
          <a:xfrm rot="21195507">
            <a:off x="165111" y="659486"/>
            <a:ext cx="4668803" cy="3087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065486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8685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  ГАДЖЕТОВ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ФОРМИРУЕМ   ИНТЕРЕС  К   ТЕХНИЧЕСКОМУ  ТВОРЧЕСТВУ,  РОБОТОТЕХНИКЕ   И  ИНЖЕНЕРНЫМ  ПРОФЕССИЯМ  У  ДЕТЕЙ ДОШКОЛЬНОГО  ВОЗРАСТА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3200" y="1944916"/>
            <a:ext cx="1180011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МАДОУ ЦРР – детский сад № 556 «Тропинки детства» стал победителем конкурса STEAM-проектов «НАШ МАРСОМОБИЛЬ» для воспитанников дошкольных образовательных организаций и учеников 1-2 классов в рамках реализации парциальной модульной образовательной программы «STEM-ОБРАЗОВАНИЕ детей дошкольного и младшего школьного возраста»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 проводился среди образовательных организаций, которые приняли участие в международном STEAM-практикуме «Детская научно-практическая, а так же реально-космическая конференция» 24.09.2021 года, участниками которой были воспитанники нашего детского сада. Дети смогли встретиться с настоящим космонавтом, задать ему свои вопросы.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Детям предстояло познакомиться с основами создания механических подвижных игрушек, исследовать принципы работы подшипника и колес на оси и создать игрушки-каталки «Мое Солнце» с ручкой на шасси с целью их дальнейшего использования на международном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-занятии.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итогам Конкурса мы, как победители, награждены учебно-методическим пособием «Детская универсальная STEAM – лаборатория» Екатерины Беляк и бесплатным обучением трех педагогов по данной программе.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6" descr="https://img2.freepng.ru/20180314/pbe/kisspng-rocket-computer-file-hand-painted-cartoon-rocket-5aa9c4770012c1.62610414152107531900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https://static.vecteezy.com/system/resources/previews/000/684/818/original/children-in-spaceship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2017" y="3530277"/>
            <a:ext cx="5057502" cy="311471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4" name="Выноска-облако 13"/>
          <p:cNvSpPr/>
          <p:nvPr/>
        </p:nvSpPr>
        <p:spPr>
          <a:xfrm rot="21449783">
            <a:off x="251826" y="277792"/>
            <a:ext cx="3217762" cy="1632031"/>
          </a:xfrm>
          <a:prstGeom prst="cloudCallout">
            <a:avLst>
              <a:gd name="adj1" fmla="val 79313"/>
              <a:gd name="adj2" fmla="val 18048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21268349">
            <a:off x="370850" y="620596"/>
            <a:ext cx="2774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как стать космонавтом?...</a:t>
            </a:r>
          </a:p>
          <a:p>
            <a:endParaRPr lang="ru-RU" sz="1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Выноска-облако 15"/>
          <p:cNvSpPr/>
          <p:nvPr/>
        </p:nvSpPr>
        <p:spPr>
          <a:xfrm rot="21228932">
            <a:off x="78547" y="2210766"/>
            <a:ext cx="3217762" cy="1632031"/>
          </a:xfrm>
          <a:prstGeom prst="cloudCallout">
            <a:avLst>
              <a:gd name="adj1" fmla="val 53268"/>
              <a:gd name="adj2" fmla="val 39805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0980" y="2407534"/>
            <a:ext cx="1776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 космос?</a:t>
            </a:r>
          </a:p>
          <a:p>
            <a:endParaRPr lang="ru-RU" dirty="0"/>
          </a:p>
        </p:txBody>
      </p:sp>
      <p:pic>
        <p:nvPicPr>
          <p:cNvPr id="3074" name="Picture 2" descr="https://static.tildacdn.com/tild6634-3939-4662-a565-623863663037/astronaut-cutou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963" y="3090440"/>
            <a:ext cx="1817225" cy="1817225"/>
          </a:xfrm>
          <a:prstGeom prst="rect">
            <a:avLst/>
          </a:prstGeom>
          <a:noFill/>
        </p:spPr>
      </p:pic>
      <p:sp>
        <p:nvSpPr>
          <p:cNvPr id="17" name="Выноска-облако 16"/>
          <p:cNvSpPr/>
          <p:nvPr/>
        </p:nvSpPr>
        <p:spPr>
          <a:xfrm rot="807734">
            <a:off x="8784339" y="635134"/>
            <a:ext cx="3271632" cy="1709319"/>
          </a:xfrm>
          <a:prstGeom prst="cloudCallout">
            <a:avLst>
              <a:gd name="adj1" fmla="val -72218"/>
              <a:gd name="adj2" fmla="val 130389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ыноска-облако 17"/>
          <p:cNvSpPr/>
          <p:nvPr/>
        </p:nvSpPr>
        <p:spPr>
          <a:xfrm rot="731716">
            <a:off x="8585598" y="2731626"/>
            <a:ext cx="3217762" cy="1632031"/>
          </a:xfrm>
          <a:prstGeom prst="cloudCallout">
            <a:avLst>
              <a:gd name="adj1" fmla="val -78226"/>
              <a:gd name="adj2" fmla="val 42142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ыноска-облако 18"/>
          <p:cNvSpPr/>
          <p:nvPr/>
        </p:nvSpPr>
        <p:spPr>
          <a:xfrm rot="21449783">
            <a:off x="367573" y="4583575"/>
            <a:ext cx="3217762" cy="1632031"/>
          </a:xfrm>
          <a:prstGeom prst="cloudCallout">
            <a:avLst>
              <a:gd name="adj1" fmla="val 82546"/>
              <a:gd name="adj2" fmla="val -62736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20594010">
            <a:off x="702220" y="4756641"/>
            <a:ext cx="2604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в космосе летают или плавают?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20851" y="2870521"/>
            <a:ext cx="2511706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называется одежда космонавта ?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2122" y="598219"/>
            <a:ext cx="8200209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900" b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74D67"/>
                </a:solidFill>
                <a:latin typeface="Times New Roman" pitchFamily="18" charset="0"/>
                <a:cs typeface="Times New Roman" pitchFamily="18" charset="0"/>
              </a:rPr>
              <a:t>На эти вопросы  мы вместе с детьми искали ответы в рамках реализации познавательно-творческого проекта </a:t>
            </a:r>
          </a:p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74D67"/>
                </a:solidFill>
                <a:latin typeface="Times New Roman" pitchFamily="18" charset="0"/>
                <a:cs typeface="Times New Roman" pitchFamily="18" charset="0"/>
              </a:rPr>
              <a:t>«ПУТЕШЕСТВИЕ  ПО СОЛНЕЧНОЙ СИСТЕМЕ»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074D6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442313">
            <a:off x="9346847" y="725222"/>
            <a:ext cx="2280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можно делать в космосе?</a:t>
            </a:r>
          </a:p>
          <a:p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Выноска-облако 19"/>
          <p:cNvSpPr/>
          <p:nvPr/>
        </p:nvSpPr>
        <p:spPr>
          <a:xfrm rot="21449783">
            <a:off x="8415782" y="4658532"/>
            <a:ext cx="3449798" cy="2125134"/>
          </a:xfrm>
          <a:prstGeom prst="cloudCallout">
            <a:avLst>
              <a:gd name="adj1" fmla="val -68732"/>
              <a:gd name="adj2" fmla="val -44089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242627" y="4642009"/>
            <a:ext cx="2007965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 питаются космонавты, когда они  в космосе?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1" name="Picture 2" descr="https://static.tildacdn.com/tild6634-3939-4662-a565-623863663037/astronaut-cutou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0463514" y="1878843"/>
            <a:ext cx="1728486" cy="172848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be 59">
            <a:extLst>
              <a:ext uri="{FF2B5EF4-FFF2-40B4-BE49-F238E27FC236}">
                <a16:creationId xmlns:a16="http://schemas.microsoft.com/office/drawing/2014/main" xmlns="" id="{82727937-6B99-460F-AFBE-C1B123CD6E90}"/>
              </a:ext>
            </a:extLst>
          </p:cNvPr>
          <p:cNvSpPr/>
          <p:nvPr/>
        </p:nvSpPr>
        <p:spPr>
          <a:xfrm flipH="1">
            <a:off x="8743950" y="1091303"/>
            <a:ext cx="2310084" cy="3242572"/>
          </a:xfrm>
          <a:prstGeom prst="cube">
            <a:avLst>
              <a:gd name="adj" fmla="val 20548"/>
            </a:avLst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ube 58">
            <a:extLst>
              <a:ext uri="{FF2B5EF4-FFF2-40B4-BE49-F238E27FC236}">
                <a16:creationId xmlns:a16="http://schemas.microsoft.com/office/drawing/2014/main" xmlns="" id="{85C732A0-4BD9-4F8A-821E-D93CFF883478}"/>
              </a:ext>
            </a:extLst>
          </p:cNvPr>
          <p:cNvSpPr/>
          <p:nvPr/>
        </p:nvSpPr>
        <p:spPr>
          <a:xfrm flipH="1">
            <a:off x="7059969" y="1536754"/>
            <a:ext cx="2176106" cy="2739971"/>
          </a:xfrm>
          <a:prstGeom prst="cube">
            <a:avLst>
              <a:gd name="adj" fmla="val 20319"/>
            </a:avLst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Cube 57">
            <a:extLst>
              <a:ext uri="{FF2B5EF4-FFF2-40B4-BE49-F238E27FC236}">
                <a16:creationId xmlns:a16="http://schemas.microsoft.com/office/drawing/2014/main" xmlns="" id="{9B3761EC-5709-4C06-828F-4842BF73FFE5}"/>
              </a:ext>
            </a:extLst>
          </p:cNvPr>
          <p:cNvSpPr/>
          <p:nvPr/>
        </p:nvSpPr>
        <p:spPr>
          <a:xfrm flipH="1">
            <a:off x="5397166" y="2047874"/>
            <a:ext cx="2041859" cy="2286001"/>
          </a:xfrm>
          <a:prstGeom prst="cube">
            <a:avLst>
              <a:gd name="adj" fmla="val 20624"/>
            </a:avLst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Cube 55">
            <a:extLst>
              <a:ext uri="{FF2B5EF4-FFF2-40B4-BE49-F238E27FC236}">
                <a16:creationId xmlns:a16="http://schemas.microsoft.com/office/drawing/2014/main" xmlns="" id="{FC6D65DC-903C-4706-80F2-0F26488B212F}"/>
              </a:ext>
            </a:extLst>
          </p:cNvPr>
          <p:cNvSpPr/>
          <p:nvPr/>
        </p:nvSpPr>
        <p:spPr>
          <a:xfrm flipH="1">
            <a:off x="3637692" y="2330193"/>
            <a:ext cx="2082514" cy="2004741"/>
          </a:xfrm>
          <a:prstGeom prst="cube">
            <a:avLst>
              <a:gd name="adj" fmla="val 21554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Cube 53">
            <a:extLst>
              <a:ext uri="{FF2B5EF4-FFF2-40B4-BE49-F238E27FC236}">
                <a16:creationId xmlns:a16="http://schemas.microsoft.com/office/drawing/2014/main" xmlns="" id="{9303B1DA-561B-47E5-A1EF-E3BD9792E49C}"/>
              </a:ext>
            </a:extLst>
          </p:cNvPr>
          <p:cNvSpPr/>
          <p:nvPr/>
        </p:nvSpPr>
        <p:spPr>
          <a:xfrm flipH="1">
            <a:off x="2003781" y="2864177"/>
            <a:ext cx="2082514" cy="1451707"/>
          </a:xfrm>
          <a:prstGeom prst="cube">
            <a:avLst>
              <a:gd name="adj" fmla="val 25554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xmlns="" id="{54162715-AD53-47DE-BF69-1E1532CEE94D}"/>
              </a:ext>
            </a:extLst>
          </p:cNvPr>
          <p:cNvSpPr/>
          <p:nvPr/>
        </p:nvSpPr>
        <p:spPr>
          <a:xfrm flipH="1">
            <a:off x="5343881" y="1951337"/>
            <a:ext cx="2082514" cy="829963"/>
          </a:xfrm>
          <a:prstGeom prst="cube">
            <a:avLst>
              <a:gd name="adj" fmla="val 487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xmlns="" id="{DB046499-571C-4062-8C08-CDD03D133652}"/>
              </a:ext>
            </a:extLst>
          </p:cNvPr>
          <p:cNvSpPr/>
          <p:nvPr/>
        </p:nvSpPr>
        <p:spPr>
          <a:xfrm flipH="1">
            <a:off x="8753475" y="1104900"/>
            <a:ext cx="2322956" cy="949325"/>
          </a:xfrm>
          <a:prstGeom prst="cube">
            <a:avLst>
              <a:gd name="adj" fmla="val 487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xmlns="" id="{E505CB29-6500-438B-9399-F94851220119}"/>
              </a:ext>
            </a:extLst>
          </p:cNvPr>
          <p:cNvSpPr/>
          <p:nvPr/>
        </p:nvSpPr>
        <p:spPr>
          <a:xfrm flipH="1">
            <a:off x="2000250" y="2743200"/>
            <a:ext cx="2076450" cy="790575"/>
          </a:xfrm>
          <a:prstGeom prst="cube">
            <a:avLst>
              <a:gd name="adj" fmla="val 487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xmlns="" id="{7F2EC127-DD46-4486-A15B-02A16AAE6B29}"/>
              </a:ext>
            </a:extLst>
          </p:cNvPr>
          <p:cNvSpPr/>
          <p:nvPr/>
        </p:nvSpPr>
        <p:spPr>
          <a:xfrm flipH="1">
            <a:off x="7058024" y="1543050"/>
            <a:ext cx="2132734" cy="904875"/>
          </a:xfrm>
          <a:prstGeom prst="cube">
            <a:avLst>
              <a:gd name="adj" fmla="val 487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xmlns="" id="{BBABDFBF-A961-4C7B-9500-F903A3DE669D}"/>
              </a:ext>
            </a:extLst>
          </p:cNvPr>
          <p:cNvSpPr/>
          <p:nvPr/>
        </p:nvSpPr>
        <p:spPr>
          <a:xfrm flipH="1">
            <a:off x="3680975" y="2316019"/>
            <a:ext cx="2082514" cy="880445"/>
          </a:xfrm>
          <a:prstGeom prst="cube">
            <a:avLst>
              <a:gd name="adj" fmla="val 487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56185F5-15A2-4544-AD00-264BF9E6F7D7}"/>
              </a:ext>
            </a:extLst>
          </p:cNvPr>
          <p:cNvSpPr txBox="1"/>
          <p:nvPr/>
        </p:nvSpPr>
        <p:spPr>
          <a:xfrm>
            <a:off x="923925" y="270787"/>
            <a:ext cx="6803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ЭТАПЫ  ПРОЕКТА</a:t>
            </a:r>
            <a:endParaRPr lang="en-GB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57E7A1A-73EB-4387-80E8-465064BFE4F2}"/>
              </a:ext>
            </a:extLst>
          </p:cNvPr>
          <p:cNvSpPr txBox="1"/>
          <p:nvPr/>
        </p:nvSpPr>
        <p:spPr>
          <a:xfrm>
            <a:off x="2771774" y="3495674"/>
            <a:ext cx="936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schemeClr val="tx2"/>
                  </a:solidFill>
                </a:ln>
                <a:solidFill>
                  <a:schemeClr val="accent4"/>
                </a:solidFill>
                <a:effectLst/>
                <a:uLnTx/>
                <a:uFillTx/>
                <a:latin typeface="Open Sans" panose="020B0606030504020204" pitchFamily="34" charset="0"/>
              </a:rPr>
              <a:t>01</a:t>
            </a:r>
            <a:endParaRPr kumimoji="0" lang="en-GB" sz="2400" b="1" i="0" u="none" strike="noStrike" kern="1200" cap="none" spc="0" normalizeH="0" baseline="0" noProof="0" dirty="0">
              <a:ln>
                <a:solidFill>
                  <a:schemeClr val="tx2"/>
                </a:solidFill>
              </a:ln>
              <a:solidFill>
                <a:schemeClr val="accent4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71CEABA-84D5-4002-8C56-59D775B0262A}"/>
              </a:ext>
            </a:extLst>
          </p:cNvPr>
          <p:cNvSpPr txBox="1"/>
          <p:nvPr/>
        </p:nvSpPr>
        <p:spPr>
          <a:xfrm>
            <a:off x="2656755" y="3942472"/>
            <a:ext cx="1192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solidFill>
                    <a:schemeClr val="tx2"/>
                  </a:solidFill>
                </a:ln>
                <a:solidFill>
                  <a:schemeClr val="accent4"/>
                </a:solidFill>
                <a:effectLst/>
                <a:uLnTx/>
                <a:uFillTx/>
                <a:latin typeface="Open Sans" panose="020B0606030504020204" pitchFamily="34" charset="0"/>
              </a:rPr>
              <a:t>STEP</a:t>
            </a:r>
            <a:endParaRPr kumimoji="0" lang="en-GB" sz="1600" b="1" i="0" u="none" strike="noStrike" kern="1200" cap="none" spc="0" normalizeH="0" baseline="0" noProof="0" dirty="0">
              <a:ln>
                <a:solidFill>
                  <a:schemeClr val="tx2"/>
                </a:solidFill>
              </a:ln>
              <a:solidFill>
                <a:schemeClr val="accent4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159F6E1-5A64-4BA6-8E1E-085B0CE45962}"/>
              </a:ext>
            </a:extLst>
          </p:cNvPr>
          <p:cNvSpPr txBox="1"/>
          <p:nvPr/>
        </p:nvSpPr>
        <p:spPr>
          <a:xfrm>
            <a:off x="4258014" y="3277574"/>
            <a:ext cx="11920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</a:rPr>
              <a:t>02</a:t>
            </a:r>
            <a:endParaRPr kumimoji="0" lang="en-GB" sz="4500" b="1" i="0" u="none" strike="noStrike" kern="1200" cap="none" spc="0" normalizeH="0" baseline="0" noProof="0" dirty="0">
              <a:ln>
                <a:solidFill>
                  <a:schemeClr val="tx2"/>
                </a:solidFill>
              </a:ln>
              <a:solidFill>
                <a:schemeClr val="accent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9C64244-C913-4545-8876-0BFB06EA6569}"/>
              </a:ext>
            </a:extLst>
          </p:cNvPr>
          <p:cNvSpPr txBox="1"/>
          <p:nvPr/>
        </p:nvSpPr>
        <p:spPr>
          <a:xfrm>
            <a:off x="4235789" y="3923422"/>
            <a:ext cx="1192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</a:rPr>
              <a:t>STEP</a:t>
            </a:r>
            <a:endParaRPr kumimoji="0" lang="en-GB" sz="2000" b="1" i="0" u="none" strike="noStrike" kern="1200" cap="none" spc="0" normalizeH="0" baseline="0" noProof="0" dirty="0">
              <a:ln>
                <a:solidFill>
                  <a:schemeClr val="tx2"/>
                </a:solidFill>
              </a:ln>
              <a:solidFill>
                <a:schemeClr val="accent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15B1F20-FFF2-467C-AAF6-18E539385DD6}"/>
              </a:ext>
            </a:extLst>
          </p:cNvPr>
          <p:cNvSpPr txBox="1"/>
          <p:nvPr/>
        </p:nvSpPr>
        <p:spPr>
          <a:xfrm>
            <a:off x="5891022" y="2855299"/>
            <a:ext cx="11920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solidFill>
                    <a:schemeClr val="tx2"/>
                  </a:solidFill>
                </a:ln>
                <a:solidFill>
                  <a:schemeClr val="accent2"/>
                </a:solidFill>
                <a:effectLst/>
                <a:uLnTx/>
                <a:uFillTx/>
                <a:latin typeface="Open Sans" panose="020B0606030504020204" pitchFamily="34" charset="0"/>
              </a:rPr>
              <a:t>03</a:t>
            </a:r>
            <a:endParaRPr kumimoji="0" lang="en-GB" sz="4500" b="1" i="0" u="none" strike="noStrike" kern="1200" cap="none" spc="0" normalizeH="0" baseline="0" noProof="0" dirty="0">
              <a:ln>
                <a:solidFill>
                  <a:schemeClr val="tx2"/>
                </a:solidFill>
              </a:ln>
              <a:solidFill>
                <a:schemeClr val="accent2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C3DC9F9-677D-48A7-87D1-3C16CBD3A29B}"/>
              </a:ext>
            </a:extLst>
          </p:cNvPr>
          <p:cNvSpPr txBox="1"/>
          <p:nvPr/>
        </p:nvSpPr>
        <p:spPr>
          <a:xfrm>
            <a:off x="5970397" y="3596397"/>
            <a:ext cx="1192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chemeClr val="accent2"/>
                </a:solidFill>
                <a:effectLst/>
                <a:uLnTx/>
                <a:uFillTx/>
                <a:latin typeface="Open Sans" panose="020B0606030504020204" pitchFamily="34" charset="0"/>
              </a:rPr>
              <a:t>STEP</a:t>
            </a:r>
            <a:endParaRPr kumimoji="0" lang="en-GB" sz="20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chemeClr val="accent2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CB8FF8A-C335-4DAA-B41F-35F50D5BC4E5}"/>
              </a:ext>
            </a:extLst>
          </p:cNvPr>
          <p:cNvSpPr txBox="1"/>
          <p:nvPr/>
        </p:nvSpPr>
        <p:spPr>
          <a:xfrm>
            <a:off x="7716647" y="2671149"/>
            <a:ext cx="11920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chemeClr val="accent5"/>
                </a:solidFill>
                <a:effectLst/>
                <a:uLnTx/>
                <a:uFillTx/>
                <a:latin typeface="Open Sans" panose="020B0606030504020204" pitchFamily="34" charset="0"/>
              </a:rPr>
              <a:t>04</a:t>
            </a:r>
            <a:endParaRPr kumimoji="0" lang="en-GB" sz="45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chemeClr val="accent5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B05A6A8-E71C-4A20-BF9F-C073B2C93BF1}"/>
              </a:ext>
            </a:extLst>
          </p:cNvPr>
          <p:cNvSpPr txBox="1"/>
          <p:nvPr/>
        </p:nvSpPr>
        <p:spPr>
          <a:xfrm>
            <a:off x="7681722" y="3466222"/>
            <a:ext cx="1192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chemeClr val="accent5"/>
                </a:solidFill>
                <a:effectLst/>
                <a:uLnTx/>
                <a:uFillTx/>
                <a:latin typeface="Open Sans" panose="020B0606030504020204" pitchFamily="34" charset="0"/>
              </a:rPr>
              <a:t>STEP</a:t>
            </a:r>
            <a:endParaRPr kumimoji="0" lang="en-GB" sz="20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chemeClr val="accent5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EEB8D739-EEBD-4B51-8C4F-0371909587A0}"/>
              </a:ext>
            </a:extLst>
          </p:cNvPr>
          <p:cNvSpPr txBox="1"/>
          <p:nvPr/>
        </p:nvSpPr>
        <p:spPr>
          <a:xfrm>
            <a:off x="9473480" y="2286974"/>
            <a:ext cx="11920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solidFill>
                    <a:schemeClr val="tx2"/>
                  </a:solidFill>
                </a:ln>
                <a:solidFill>
                  <a:schemeClr val="accent6"/>
                </a:solidFill>
                <a:effectLst/>
                <a:uLnTx/>
                <a:uFillTx/>
                <a:latin typeface="Open Sans" panose="020B0606030504020204" pitchFamily="34" charset="0"/>
              </a:rPr>
              <a:t>05</a:t>
            </a:r>
            <a:endParaRPr kumimoji="0" lang="en-GB" sz="4500" b="1" i="0" u="none" strike="noStrike" kern="1200" cap="none" spc="0" normalizeH="0" baseline="0" noProof="0" dirty="0">
              <a:ln>
                <a:solidFill>
                  <a:schemeClr val="tx2"/>
                </a:solidFill>
              </a:ln>
              <a:solidFill>
                <a:schemeClr val="accent6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06BE298-0566-4E93-8B01-FBBFE717AC3E}"/>
              </a:ext>
            </a:extLst>
          </p:cNvPr>
          <p:cNvSpPr txBox="1"/>
          <p:nvPr/>
        </p:nvSpPr>
        <p:spPr>
          <a:xfrm>
            <a:off x="9546505" y="3139197"/>
            <a:ext cx="1192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solidFill>
                    <a:schemeClr val="tx2"/>
                  </a:solidFill>
                </a:ln>
                <a:solidFill>
                  <a:schemeClr val="accent6"/>
                </a:solidFill>
                <a:effectLst/>
                <a:uLnTx/>
                <a:uFillTx/>
                <a:latin typeface="Open Sans" panose="020B0606030504020204" pitchFamily="34" charset="0"/>
              </a:rPr>
              <a:t>STEP</a:t>
            </a:r>
            <a:endParaRPr kumimoji="0" lang="en-GB" sz="2000" b="1" i="0" u="none" strike="noStrike" kern="1200" cap="none" spc="0" normalizeH="0" baseline="0" noProof="0" dirty="0">
              <a:ln>
                <a:solidFill>
                  <a:schemeClr val="tx2"/>
                </a:solidFill>
              </a:ln>
              <a:solidFill>
                <a:schemeClr val="accent6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FBD7A9DE-5368-417F-ABF5-80B8C8620883}"/>
              </a:ext>
            </a:extLst>
          </p:cNvPr>
          <p:cNvSpPr/>
          <p:nvPr/>
        </p:nvSpPr>
        <p:spPr>
          <a:xfrm>
            <a:off x="4319881" y="2496086"/>
            <a:ext cx="713499" cy="71987"/>
          </a:xfrm>
          <a:prstGeom prst="ellipse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7">
            <a:extLst>
              <a:ext uri="{FF2B5EF4-FFF2-40B4-BE49-F238E27FC236}">
                <a16:creationId xmlns:a16="http://schemas.microsoft.com/office/drawing/2014/main" xmlns="" id="{5F9464C1-0FA0-4509-97F0-B2B81B79FC25}"/>
              </a:ext>
            </a:extLst>
          </p:cNvPr>
          <p:cNvGrpSpPr/>
          <p:nvPr/>
        </p:nvGrpSpPr>
        <p:grpSpPr>
          <a:xfrm rot="20404528">
            <a:off x="3572027" y="1287751"/>
            <a:ext cx="1373934" cy="1394375"/>
            <a:chOff x="4742068" y="1262522"/>
            <a:chExt cx="520700" cy="1146176"/>
          </a:xfrm>
          <a:solidFill>
            <a:schemeClr val="tx1"/>
          </a:solidFill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2E70A360-E7E9-490A-B22E-72C3A97AE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068" y="1448260"/>
              <a:ext cx="520700" cy="960438"/>
            </a:xfrm>
            <a:custGeom>
              <a:avLst/>
              <a:gdLst>
                <a:gd name="T0" fmla="*/ 359 w 740"/>
                <a:gd name="T1" fmla="*/ 85 h 685"/>
                <a:gd name="T2" fmla="*/ 297 w 740"/>
                <a:gd name="T3" fmla="*/ 76 h 685"/>
                <a:gd name="T4" fmla="*/ 263 w 740"/>
                <a:gd name="T5" fmla="*/ 70 h 685"/>
                <a:gd name="T6" fmla="*/ 241 w 740"/>
                <a:gd name="T7" fmla="*/ 80 h 685"/>
                <a:gd name="T8" fmla="*/ 179 w 740"/>
                <a:gd name="T9" fmla="*/ 154 h 685"/>
                <a:gd name="T10" fmla="*/ 147 w 740"/>
                <a:gd name="T11" fmla="*/ 165 h 685"/>
                <a:gd name="T12" fmla="*/ 123 w 740"/>
                <a:gd name="T13" fmla="*/ 141 h 685"/>
                <a:gd name="T14" fmla="*/ 129 w 740"/>
                <a:gd name="T15" fmla="*/ 114 h 685"/>
                <a:gd name="T16" fmla="*/ 214 w 740"/>
                <a:gd name="T17" fmla="*/ 12 h 685"/>
                <a:gd name="T18" fmla="*/ 237 w 740"/>
                <a:gd name="T19" fmla="*/ 1 h 685"/>
                <a:gd name="T20" fmla="*/ 402 w 740"/>
                <a:gd name="T21" fmla="*/ 2 h 685"/>
                <a:gd name="T22" fmla="*/ 502 w 740"/>
                <a:gd name="T23" fmla="*/ 43 h 685"/>
                <a:gd name="T24" fmla="*/ 544 w 740"/>
                <a:gd name="T25" fmla="*/ 99 h 685"/>
                <a:gd name="T26" fmla="*/ 582 w 740"/>
                <a:gd name="T27" fmla="*/ 170 h 685"/>
                <a:gd name="T28" fmla="*/ 603 w 740"/>
                <a:gd name="T29" fmla="*/ 210 h 685"/>
                <a:gd name="T30" fmla="*/ 614 w 740"/>
                <a:gd name="T31" fmla="*/ 213 h 685"/>
                <a:gd name="T32" fmla="*/ 690 w 740"/>
                <a:gd name="T33" fmla="*/ 161 h 685"/>
                <a:gd name="T34" fmla="*/ 724 w 740"/>
                <a:gd name="T35" fmla="*/ 160 h 685"/>
                <a:gd name="T36" fmla="*/ 739 w 740"/>
                <a:gd name="T37" fmla="*/ 190 h 685"/>
                <a:gd name="T38" fmla="*/ 722 w 740"/>
                <a:gd name="T39" fmla="*/ 217 h 685"/>
                <a:gd name="T40" fmla="*/ 679 w 740"/>
                <a:gd name="T41" fmla="*/ 247 h 685"/>
                <a:gd name="T42" fmla="*/ 606 w 740"/>
                <a:gd name="T43" fmla="*/ 297 h 685"/>
                <a:gd name="T44" fmla="*/ 569 w 740"/>
                <a:gd name="T45" fmla="*/ 287 h 685"/>
                <a:gd name="T46" fmla="*/ 488 w 740"/>
                <a:gd name="T47" fmla="*/ 170 h 685"/>
                <a:gd name="T48" fmla="*/ 486 w 740"/>
                <a:gd name="T49" fmla="*/ 168 h 685"/>
                <a:gd name="T50" fmla="*/ 423 w 740"/>
                <a:gd name="T51" fmla="*/ 257 h 685"/>
                <a:gd name="T52" fmla="*/ 434 w 740"/>
                <a:gd name="T53" fmla="*/ 268 h 685"/>
                <a:gd name="T54" fmla="*/ 554 w 740"/>
                <a:gd name="T55" fmla="*/ 374 h 685"/>
                <a:gd name="T56" fmla="*/ 570 w 740"/>
                <a:gd name="T57" fmla="*/ 388 h 685"/>
                <a:gd name="T58" fmla="*/ 583 w 740"/>
                <a:gd name="T59" fmla="*/ 419 h 685"/>
                <a:gd name="T60" fmla="*/ 583 w 740"/>
                <a:gd name="T61" fmla="*/ 483 h 685"/>
                <a:gd name="T62" fmla="*/ 584 w 740"/>
                <a:gd name="T63" fmla="*/ 637 h 685"/>
                <a:gd name="T64" fmla="*/ 563 w 740"/>
                <a:gd name="T65" fmla="*/ 674 h 685"/>
                <a:gd name="T66" fmla="*/ 505 w 740"/>
                <a:gd name="T67" fmla="*/ 652 h 685"/>
                <a:gd name="T68" fmla="*/ 503 w 740"/>
                <a:gd name="T69" fmla="*/ 637 h 685"/>
                <a:gd name="T70" fmla="*/ 503 w 740"/>
                <a:gd name="T71" fmla="*/ 465 h 685"/>
                <a:gd name="T72" fmla="*/ 485 w 740"/>
                <a:gd name="T73" fmla="*/ 431 h 685"/>
                <a:gd name="T74" fmla="*/ 361 w 740"/>
                <a:gd name="T75" fmla="*/ 345 h 685"/>
                <a:gd name="T76" fmla="*/ 359 w 740"/>
                <a:gd name="T77" fmla="*/ 344 h 685"/>
                <a:gd name="T78" fmla="*/ 330 w 740"/>
                <a:gd name="T79" fmla="*/ 384 h 685"/>
                <a:gd name="T80" fmla="*/ 291 w 740"/>
                <a:gd name="T81" fmla="*/ 437 h 685"/>
                <a:gd name="T82" fmla="*/ 259 w 740"/>
                <a:gd name="T83" fmla="*/ 454 h 685"/>
                <a:gd name="T84" fmla="*/ 41 w 740"/>
                <a:gd name="T85" fmla="*/ 455 h 685"/>
                <a:gd name="T86" fmla="*/ 1 w 740"/>
                <a:gd name="T87" fmla="*/ 412 h 685"/>
                <a:gd name="T88" fmla="*/ 42 w 740"/>
                <a:gd name="T89" fmla="*/ 373 h 685"/>
                <a:gd name="T90" fmla="*/ 205 w 740"/>
                <a:gd name="T91" fmla="*/ 373 h 685"/>
                <a:gd name="T92" fmla="*/ 237 w 740"/>
                <a:gd name="T93" fmla="*/ 352 h 685"/>
                <a:gd name="T94" fmla="*/ 271 w 740"/>
                <a:gd name="T95" fmla="*/ 278 h 685"/>
                <a:gd name="T96" fmla="*/ 304 w 740"/>
                <a:gd name="T97" fmla="*/ 206 h 685"/>
                <a:gd name="T98" fmla="*/ 334 w 740"/>
                <a:gd name="T99" fmla="*/ 141 h 685"/>
                <a:gd name="T100" fmla="*/ 358 w 740"/>
                <a:gd name="T101" fmla="*/ 88 h 685"/>
                <a:gd name="T102" fmla="*/ 359 w 740"/>
                <a:gd name="T103" fmla="*/ 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0" h="685">
                  <a:moveTo>
                    <a:pt x="359" y="85"/>
                  </a:moveTo>
                  <a:cubicBezTo>
                    <a:pt x="338" y="82"/>
                    <a:pt x="318" y="79"/>
                    <a:pt x="297" y="76"/>
                  </a:cubicBezTo>
                  <a:cubicBezTo>
                    <a:pt x="286" y="74"/>
                    <a:pt x="274" y="72"/>
                    <a:pt x="263" y="70"/>
                  </a:cubicBezTo>
                  <a:cubicBezTo>
                    <a:pt x="253" y="69"/>
                    <a:pt x="247" y="73"/>
                    <a:pt x="241" y="80"/>
                  </a:cubicBezTo>
                  <a:cubicBezTo>
                    <a:pt x="220" y="105"/>
                    <a:pt x="200" y="129"/>
                    <a:pt x="179" y="154"/>
                  </a:cubicBezTo>
                  <a:cubicBezTo>
                    <a:pt x="171" y="164"/>
                    <a:pt x="159" y="168"/>
                    <a:pt x="147" y="165"/>
                  </a:cubicBezTo>
                  <a:cubicBezTo>
                    <a:pt x="134" y="162"/>
                    <a:pt x="126" y="154"/>
                    <a:pt x="123" y="141"/>
                  </a:cubicBezTo>
                  <a:cubicBezTo>
                    <a:pt x="120" y="132"/>
                    <a:pt x="122" y="122"/>
                    <a:pt x="129" y="114"/>
                  </a:cubicBezTo>
                  <a:cubicBezTo>
                    <a:pt x="157" y="80"/>
                    <a:pt x="185" y="46"/>
                    <a:pt x="214" y="12"/>
                  </a:cubicBezTo>
                  <a:cubicBezTo>
                    <a:pt x="220" y="5"/>
                    <a:pt x="227" y="1"/>
                    <a:pt x="237" y="1"/>
                  </a:cubicBezTo>
                  <a:cubicBezTo>
                    <a:pt x="292" y="1"/>
                    <a:pt x="347" y="0"/>
                    <a:pt x="402" y="2"/>
                  </a:cubicBezTo>
                  <a:cubicBezTo>
                    <a:pt x="440" y="3"/>
                    <a:pt x="474" y="18"/>
                    <a:pt x="502" y="43"/>
                  </a:cubicBezTo>
                  <a:cubicBezTo>
                    <a:pt x="520" y="59"/>
                    <a:pt x="533" y="79"/>
                    <a:pt x="544" y="99"/>
                  </a:cubicBezTo>
                  <a:cubicBezTo>
                    <a:pt x="556" y="123"/>
                    <a:pt x="569" y="147"/>
                    <a:pt x="582" y="170"/>
                  </a:cubicBezTo>
                  <a:cubicBezTo>
                    <a:pt x="589" y="184"/>
                    <a:pt x="596" y="197"/>
                    <a:pt x="603" y="210"/>
                  </a:cubicBezTo>
                  <a:cubicBezTo>
                    <a:pt x="606" y="215"/>
                    <a:pt x="610" y="216"/>
                    <a:pt x="614" y="213"/>
                  </a:cubicBezTo>
                  <a:cubicBezTo>
                    <a:pt x="640" y="196"/>
                    <a:pt x="665" y="178"/>
                    <a:pt x="690" y="161"/>
                  </a:cubicBezTo>
                  <a:cubicBezTo>
                    <a:pt x="701" y="154"/>
                    <a:pt x="713" y="154"/>
                    <a:pt x="724" y="160"/>
                  </a:cubicBezTo>
                  <a:cubicBezTo>
                    <a:pt x="734" y="167"/>
                    <a:pt x="740" y="177"/>
                    <a:pt x="739" y="190"/>
                  </a:cubicBezTo>
                  <a:cubicBezTo>
                    <a:pt x="739" y="202"/>
                    <a:pt x="732" y="210"/>
                    <a:pt x="722" y="217"/>
                  </a:cubicBezTo>
                  <a:cubicBezTo>
                    <a:pt x="707" y="227"/>
                    <a:pt x="693" y="237"/>
                    <a:pt x="679" y="247"/>
                  </a:cubicBezTo>
                  <a:cubicBezTo>
                    <a:pt x="655" y="263"/>
                    <a:pt x="631" y="280"/>
                    <a:pt x="606" y="297"/>
                  </a:cubicBezTo>
                  <a:cubicBezTo>
                    <a:pt x="593" y="305"/>
                    <a:pt x="577" y="299"/>
                    <a:pt x="569" y="287"/>
                  </a:cubicBezTo>
                  <a:cubicBezTo>
                    <a:pt x="542" y="248"/>
                    <a:pt x="515" y="209"/>
                    <a:pt x="488" y="170"/>
                  </a:cubicBezTo>
                  <a:cubicBezTo>
                    <a:pt x="488" y="170"/>
                    <a:pt x="487" y="169"/>
                    <a:pt x="486" y="168"/>
                  </a:cubicBezTo>
                  <a:cubicBezTo>
                    <a:pt x="465" y="198"/>
                    <a:pt x="444" y="227"/>
                    <a:pt x="423" y="257"/>
                  </a:cubicBezTo>
                  <a:cubicBezTo>
                    <a:pt x="427" y="261"/>
                    <a:pt x="431" y="265"/>
                    <a:pt x="434" y="268"/>
                  </a:cubicBezTo>
                  <a:cubicBezTo>
                    <a:pt x="474" y="303"/>
                    <a:pt x="514" y="338"/>
                    <a:pt x="554" y="374"/>
                  </a:cubicBezTo>
                  <a:cubicBezTo>
                    <a:pt x="559" y="378"/>
                    <a:pt x="565" y="383"/>
                    <a:pt x="570" y="388"/>
                  </a:cubicBezTo>
                  <a:cubicBezTo>
                    <a:pt x="579" y="396"/>
                    <a:pt x="583" y="407"/>
                    <a:pt x="583" y="419"/>
                  </a:cubicBezTo>
                  <a:cubicBezTo>
                    <a:pt x="583" y="440"/>
                    <a:pt x="583" y="461"/>
                    <a:pt x="583" y="483"/>
                  </a:cubicBezTo>
                  <a:cubicBezTo>
                    <a:pt x="584" y="534"/>
                    <a:pt x="584" y="585"/>
                    <a:pt x="584" y="637"/>
                  </a:cubicBezTo>
                  <a:cubicBezTo>
                    <a:pt x="584" y="653"/>
                    <a:pt x="577" y="666"/>
                    <a:pt x="563" y="674"/>
                  </a:cubicBezTo>
                  <a:cubicBezTo>
                    <a:pt x="541" y="685"/>
                    <a:pt x="513" y="676"/>
                    <a:pt x="505" y="652"/>
                  </a:cubicBezTo>
                  <a:cubicBezTo>
                    <a:pt x="503" y="647"/>
                    <a:pt x="503" y="642"/>
                    <a:pt x="503" y="637"/>
                  </a:cubicBezTo>
                  <a:cubicBezTo>
                    <a:pt x="502" y="579"/>
                    <a:pt x="502" y="522"/>
                    <a:pt x="503" y="465"/>
                  </a:cubicBezTo>
                  <a:cubicBezTo>
                    <a:pt x="503" y="450"/>
                    <a:pt x="498" y="439"/>
                    <a:pt x="485" y="431"/>
                  </a:cubicBezTo>
                  <a:cubicBezTo>
                    <a:pt x="444" y="402"/>
                    <a:pt x="402" y="373"/>
                    <a:pt x="361" y="345"/>
                  </a:cubicBezTo>
                  <a:cubicBezTo>
                    <a:pt x="361" y="344"/>
                    <a:pt x="360" y="344"/>
                    <a:pt x="359" y="344"/>
                  </a:cubicBezTo>
                  <a:cubicBezTo>
                    <a:pt x="350" y="357"/>
                    <a:pt x="340" y="371"/>
                    <a:pt x="330" y="384"/>
                  </a:cubicBezTo>
                  <a:cubicBezTo>
                    <a:pt x="317" y="402"/>
                    <a:pt x="304" y="420"/>
                    <a:pt x="291" y="437"/>
                  </a:cubicBezTo>
                  <a:cubicBezTo>
                    <a:pt x="283" y="448"/>
                    <a:pt x="273" y="454"/>
                    <a:pt x="259" y="454"/>
                  </a:cubicBezTo>
                  <a:cubicBezTo>
                    <a:pt x="186" y="454"/>
                    <a:pt x="113" y="455"/>
                    <a:pt x="41" y="455"/>
                  </a:cubicBezTo>
                  <a:cubicBezTo>
                    <a:pt x="17" y="455"/>
                    <a:pt x="0" y="435"/>
                    <a:pt x="1" y="412"/>
                  </a:cubicBezTo>
                  <a:cubicBezTo>
                    <a:pt x="1" y="390"/>
                    <a:pt x="21" y="373"/>
                    <a:pt x="42" y="373"/>
                  </a:cubicBezTo>
                  <a:cubicBezTo>
                    <a:pt x="97" y="373"/>
                    <a:pt x="151" y="373"/>
                    <a:pt x="205" y="373"/>
                  </a:cubicBezTo>
                  <a:cubicBezTo>
                    <a:pt x="226" y="373"/>
                    <a:pt x="231" y="367"/>
                    <a:pt x="237" y="352"/>
                  </a:cubicBezTo>
                  <a:cubicBezTo>
                    <a:pt x="248" y="327"/>
                    <a:pt x="260" y="303"/>
                    <a:pt x="271" y="278"/>
                  </a:cubicBezTo>
                  <a:cubicBezTo>
                    <a:pt x="282" y="254"/>
                    <a:pt x="293" y="230"/>
                    <a:pt x="304" y="206"/>
                  </a:cubicBezTo>
                  <a:cubicBezTo>
                    <a:pt x="314" y="184"/>
                    <a:pt x="324" y="163"/>
                    <a:pt x="334" y="141"/>
                  </a:cubicBezTo>
                  <a:cubicBezTo>
                    <a:pt x="342" y="123"/>
                    <a:pt x="350" y="106"/>
                    <a:pt x="358" y="88"/>
                  </a:cubicBezTo>
                  <a:cubicBezTo>
                    <a:pt x="358" y="88"/>
                    <a:pt x="358" y="87"/>
                    <a:pt x="35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E0822EEE-CBC2-4122-AC69-C7A2F5024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806" y="1262522"/>
              <a:ext cx="111125" cy="219075"/>
            </a:xfrm>
            <a:custGeom>
              <a:avLst/>
              <a:gdLst>
                <a:gd name="T0" fmla="*/ 78 w 157"/>
                <a:gd name="T1" fmla="*/ 0 h 156"/>
                <a:gd name="T2" fmla="*/ 157 w 157"/>
                <a:gd name="T3" fmla="*/ 78 h 156"/>
                <a:gd name="T4" fmla="*/ 79 w 157"/>
                <a:gd name="T5" fmla="*/ 156 h 156"/>
                <a:gd name="T6" fmla="*/ 0 w 157"/>
                <a:gd name="T7" fmla="*/ 78 h 156"/>
                <a:gd name="T8" fmla="*/ 78 w 157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6">
                  <a:moveTo>
                    <a:pt x="78" y="0"/>
                  </a:moveTo>
                  <a:cubicBezTo>
                    <a:pt x="123" y="0"/>
                    <a:pt x="157" y="34"/>
                    <a:pt x="157" y="78"/>
                  </a:cubicBezTo>
                  <a:cubicBezTo>
                    <a:pt x="156" y="121"/>
                    <a:pt x="123" y="156"/>
                    <a:pt x="79" y="156"/>
                  </a:cubicBezTo>
                  <a:cubicBezTo>
                    <a:pt x="34" y="156"/>
                    <a:pt x="0" y="122"/>
                    <a:pt x="0" y="78"/>
                  </a:cubicBezTo>
                  <a:cubicBezTo>
                    <a:pt x="0" y="33"/>
                    <a:pt x="34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28DE37FC-A6EA-40B6-812D-B1B4DEAC1533}"/>
              </a:ext>
            </a:extLst>
          </p:cNvPr>
          <p:cNvSpPr/>
          <p:nvPr/>
        </p:nvSpPr>
        <p:spPr>
          <a:xfrm>
            <a:off x="2878381" y="2974052"/>
            <a:ext cx="353584" cy="78931"/>
          </a:xfrm>
          <a:prstGeom prst="ellipse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2" name="Схема 81"/>
          <p:cNvGraphicFramePr/>
          <p:nvPr/>
        </p:nvGraphicFramePr>
        <p:xfrm>
          <a:off x="133350" y="4210049"/>
          <a:ext cx="11925299" cy="25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8" name="AutoShape 2" descr="https://us.123rf.com/450wm/yupiramos/yupiramos1902/yupiramos190205752/125285985-rocket-trophy-star-video-game-vector-illustration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39890" y="0"/>
            <a:ext cx="1630140" cy="163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47928956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А Т  Т  Е  С  Т  А  Ц  И  Я\АТТЕСТАЦИЯ  ПЕДАГОГОВ  ДОУ\Чупракова\2019\космос фото\космос\IMG_2202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t="4148" b="4296"/>
          <a:stretch>
            <a:fillRect/>
          </a:stretch>
        </p:blipFill>
        <p:spPr bwMode="auto">
          <a:xfrm>
            <a:off x="206192" y="750952"/>
            <a:ext cx="9296624" cy="6107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-1" y="0"/>
            <a:ext cx="11736729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 ЭТО НАША  ВЫСТАВКА ТВОРЧЕСКИХ   ДЕТСКО - РОДИТЕЛЬСКИХ  РАБОТ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932914">
            <a:off x="8661593" y="2025570"/>
            <a:ext cx="3723318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ОКАЗЫВАЕТСЯ ,                             </a:t>
            </a:r>
          </a:p>
          <a:p>
            <a:pPr algn="ctr"/>
            <a:r>
              <a:rPr lang="ru-RU" sz="24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КОСМИЧЕСКОМ  ПРОСТРАНСТВЕ МНОГО  ПЛАНЕТ...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12192000" cy="2031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 - УЧАСТНИКИ  ДЕТСКОЙ  НАУЧНОЙ  И РЕАЛЬНО КОСМИЧЕСКОЙ  ОНЛАЙН КОНФЕРЕНЦИИ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6626" name="Picture 2" descr="D:\КОНКУРСЫ\КОНКУРСЫ 2021-2022\Материалы STEAM Конференции 24 09\1632663050152.jpg"/>
          <p:cNvPicPr>
            <a:picLocks noChangeAspect="1" noChangeArrowheads="1"/>
          </p:cNvPicPr>
          <p:nvPr/>
        </p:nvPicPr>
        <p:blipFill>
          <a:blip r:embed="rId2" cstate="print"/>
          <a:srcRect l="16851" b="16604"/>
          <a:stretch>
            <a:fillRect/>
          </a:stretch>
        </p:blipFill>
        <p:spPr bwMode="auto">
          <a:xfrm>
            <a:off x="289367" y="1634344"/>
            <a:ext cx="6703028" cy="5042208"/>
          </a:xfrm>
          <a:prstGeom prst="rect">
            <a:avLst/>
          </a:prstGeom>
          <a:noFill/>
        </p:spPr>
      </p:pic>
      <p:pic>
        <p:nvPicPr>
          <p:cNvPr id="6145" name="Picture 1" descr="D:\КОНКУРСЫ\КОНКУРСЫ 2021-2022\Материалы STEAM Конференции 24 09\ФОТО ОляЧ\1632663050130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7156094" y="1764312"/>
            <a:ext cx="4861366" cy="36460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953829" y="5907314"/>
            <a:ext cx="371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Дятям</a:t>
            </a:r>
            <a:r>
              <a:rPr lang="ru-RU" dirty="0" smtClean="0"/>
              <a:t> удалось встретиться с настоящим космонавтом</a:t>
            </a:r>
            <a:endParaRPr lang="ru-RU" dirty="0"/>
          </a:p>
        </p:txBody>
      </p:sp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КОНКУРСЫ\КОНКУРСЫ 2021-2022\Материалы STEAM Конференции 24 09\ФОТО ОляЧ\1632663050117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12039" r="8796" b="7173"/>
          <a:stretch>
            <a:fillRect/>
          </a:stretch>
        </p:blipFill>
        <p:spPr bwMode="auto">
          <a:xfrm>
            <a:off x="2615878" y="0"/>
            <a:ext cx="7292051" cy="6849289"/>
          </a:xfrm>
          <a:prstGeom prst="rect">
            <a:avLst/>
          </a:prstGeom>
          <a:noFill/>
        </p:spPr>
      </p:pic>
      <p:pic>
        <p:nvPicPr>
          <p:cNvPr id="25606" name="Picture 6" descr="https://thumbs.dreamstime.com/b/%D0%BA%D0%BE%D1%81%D0%BC%D0%B8%D1%87%D0%B5%D1%81%D0%BA%D0%B8%D0%B9-%D0%BA%D0%BE%D1%80%D0%B0%D0%B1%D0%BB%D1%8C-%D0%B2-%D0%BA%D0%BE%D1%81%D0%BC%D0%B8%D1%87%D0%B5%D1%81%D0%BA%D0%BE%D0%BC-%D0%BF%D1%80%D0%BE%D1%81%D1%82%D1%80%D0%B0%D0%BD%D1%81%D1%82%D0%B2%D0%B5-alien-%D0%BA%D0%BE%D1%82-%D1%88%D0%B0%D1%80%D0%B6%D0%B0-%D0%B8%D0%B7%D0%B1%D0%B5%D0%B3%D0%B0%D0%B5%D1%82-132250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3918">
            <a:off x="10222038" y="312517"/>
            <a:ext cx="1604675" cy="133589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6" descr="https://thumbs.dreamstime.com/b/%D0%BA%D0%BE%D1%81%D0%BC%D0%B8%D1%87%D0%B5%D1%81%D0%BA%D0%B8%D0%B9-%D0%BA%D0%BE%D1%80%D0%B0%D0%B1%D0%BB%D1%8C-%D0%B2-%D0%BA%D0%BE%D1%81%D0%BC%D0%B8%D1%87%D0%B5%D1%81%D0%BA%D0%BE%D0%BC-%D0%BF%D1%80%D0%BE%D1%81%D1%82%D1%80%D0%B0%D0%BD%D1%81%D1%82%D0%B2%D0%B5-alien-%D0%BA%D0%BE%D1%82-%D1%88%D0%B0%D1%80%D0%B6%D0%B0-%D0%B8%D0%B7%D0%B1%D0%B5%D0%B3%D0%B0%D0%B5%D1%82-132250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64952">
            <a:off x="499302" y="5127585"/>
            <a:ext cx="1604675" cy="13358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5608" name="AutoShape 8" descr="https://phonoteka.org/uploads/posts/2021-04/1619710198_15-phonoteka_org-p-kosmos-dlya-detei-bez-fona-1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44581">
            <a:off x="491055" y="1711094"/>
            <a:ext cx="1606233" cy="13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97971">
            <a:off x="10432086" y="5197057"/>
            <a:ext cx="1391329" cy="116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1" name="Picture 11" descr="https://i.pinimg.com/originals/44/02/4d/44024dc0f0f81f95bfba966d792752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08637" y="1898248"/>
            <a:ext cx="1367920" cy="975711"/>
          </a:xfrm>
          <a:prstGeom prst="rect">
            <a:avLst/>
          </a:prstGeom>
          <a:noFill/>
        </p:spPr>
      </p:pic>
      <p:pic>
        <p:nvPicPr>
          <p:cNvPr id="11" name="Picture 11" descr="https://i.pinimg.com/originals/44/02/4d/44024dc0f0f81f95bfba966d792752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9604" y="3773347"/>
            <a:ext cx="1367920" cy="975711"/>
          </a:xfrm>
          <a:prstGeom prst="rect">
            <a:avLst/>
          </a:prstGeom>
          <a:noFill/>
        </p:spPr>
      </p:pic>
      <p:pic>
        <p:nvPicPr>
          <p:cNvPr id="25615" name="Picture 15" descr="https://i.pinimg.com/originals/7e/33/16/7e3316ca7c65c80f110308bdb923854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16273" y="3479593"/>
            <a:ext cx="1922643" cy="1333083"/>
          </a:xfrm>
          <a:prstGeom prst="rect">
            <a:avLst/>
          </a:prstGeom>
          <a:noFill/>
        </p:spPr>
      </p:pic>
      <p:pic>
        <p:nvPicPr>
          <p:cNvPr id="14" name="Picture 15" descr="https://i.pinimg.com/originals/7e/33/16/7e3316ca7c65c80f110308bdb923854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70390" y="250256"/>
            <a:ext cx="1922643" cy="1333083"/>
          </a:xfrm>
          <a:prstGeom prst="rect">
            <a:avLst/>
          </a:prstGeom>
          <a:noFill/>
        </p:spPr>
      </p:pic>
      <p:pic>
        <p:nvPicPr>
          <p:cNvPr id="25617" name="Picture 17" descr="https://i.pinimg.com/originals/ec/f4/18/ecf4189c2132102ee1551dc4c3b558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74360" y="5445999"/>
            <a:ext cx="1234440" cy="1239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49" y="174626"/>
            <a:ext cx="10701641" cy="924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ТЕХНИЧЕСКИЙ  ПАСПОРТ   НАШЕГО МАРСОМОБИЛЯ - МУЛЬТИПОМОЩНИКА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506743"/>
          <a:ext cx="10046825" cy="499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Пользователь\Downloads\PHOTO-2021-10-15-09-53-24.jpg"/>
          <p:cNvPicPr>
            <a:picLocks noChangeAspect="1" noChangeArrowheads="1"/>
          </p:cNvPicPr>
          <p:nvPr/>
        </p:nvPicPr>
        <p:blipFill>
          <a:blip r:embed="rId6"/>
          <a:srcRect l="19271" t="8472" r="20729" b="14583"/>
          <a:stretch>
            <a:fillRect/>
          </a:stretch>
        </p:blipFill>
        <p:spPr bwMode="auto">
          <a:xfrm>
            <a:off x="8888889" y="2639028"/>
            <a:ext cx="2967444" cy="2854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49" y="174626"/>
            <a:ext cx="10701641" cy="924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ТЕХНИЧЕСКИЙ  ПАСПОРТ   НАШЕГО МАРСОМОБИЛЯ - МУЛЬТИПОМОЩНИКА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Пользователь\Downloads\PHOTO-2021-10-15-09-53-24.jpg"/>
          <p:cNvPicPr>
            <a:picLocks noChangeAspect="1" noChangeArrowheads="1"/>
          </p:cNvPicPr>
          <p:nvPr/>
        </p:nvPicPr>
        <p:blipFill>
          <a:blip r:embed="rId2"/>
          <a:srcRect l="19271" t="8472" r="20729" b="14583"/>
          <a:stretch>
            <a:fillRect/>
          </a:stretch>
        </p:blipFill>
        <p:spPr bwMode="auto">
          <a:xfrm>
            <a:off x="7731889" y="1944548"/>
            <a:ext cx="4054997" cy="390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96771" y="1192191"/>
            <a:ext cx="3773345" cy="531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КУЗОВ: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Бутыль 5 литровая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ШАССИ: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Крышки от банок под специи и минеральной воды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Шпажки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Соломинки для коктейля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РЕЗИНОМОТОР: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Проволока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Банковская резинка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Бусины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ПРОПЕЛЛЕР: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ПЭТ-бутылка (вырезается из бутылки из-под минералки)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Цветной скотч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97438" y="1446836"/>
            <a:ext cx="423633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КРАН  ПОДЪЁМНЫЙ: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Маленькая ПЭТ-бутылка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Шпажки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Нить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Крюк проволока (можно от конструктора)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ГРУЗОВОЙ  ОТСЕК: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Контейнер для салата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ДИЗАЙН: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полиграфия с изображением космической тематики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Скотч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Картинки с героями мультфильмов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15283</TotalTime>
  <Words>630</Words>
  <Application>Microsoft Office PowerPoint</Application>
  <PresentationFormat>Произвольный</PresentationFormat>
  <Paragraphs>110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БЕЗ  ГАДЖЕТОВ! ФОРМИРУЕМ   ИНТЕРЕС  К   ТЕХНИЧЕСКОМУ  ТВОРЧЕСТВУ,  РОБОТОТЕХНИКЕ   И  ИНЖЕНЕРНЫМ  ПРОФЕССИЯМ  У  ДЕТЕЙ ДОШКОЛЬНОГО  ВОЗРАСТА</vt:lpstr>
      <vt:lpstr>Слайд 3</vt:lpstr>
      <vt:lpstr>Слайд 4</vt:lpstr>
      <vt:lpstr>Слайд 5</vt:lpstr>
      <vt:lpstr>Слайд 6</vt:lpstr>
      <vt:lpstr>Слайд 7</vt:lpstr>
      <vt:lpstr>ТЕХНИЧЕСКИЙ  ПАСПОРТ   НАШЕГО МАРСОМОБИЛЯ - МУЛЬТИПОМОЩНИКА</vt:lpstr>
      <vt:lpstr>ТЕХНИЧЕСКИЙ  ПАСПОРТ   НАШЕГО МАРСОМОБИЛЯ - МУЛЬТИПОМОЩНИКА</vt:lpstr>
      <vt:lpstr>НАШ  МАРСОМОБИЛЬ - МУЛЬТИПОМОЩНИК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Пользователь</cp:lastModifiedBy>
  <cp:revision>1164</cp:revision>
  <dcterms:created xsi:type="dcterms:W3CDTF">2017-12-05T16:25:52Z</dcterms:created>
  <dcterms:modified xsi:type="dcterms:W3CDTF">2022-03-14T12:31:30Z</dcterms:modified>
</cp:coreProperties>
</file>