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75" r:id="rId5"/>
    <p:sldId id="276" r:id="rId6"/>
    <p:sldId id="277" r:id="rId7"/>
    <p:sldId id="278" r:id="rId8"/>
    <p:sldId id="279" r:id="rId9"/>
    <p:sldId id="280" r:id="rId10"/>
    <p:sldId id="258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C176-BC58-4153-9726-EFE1D0AC145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97A5-9BCA-4B0A-AC8F-95D6E5D51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hqwallpapers.com/wp-content/uploads/2017/03/Rainbow-Environmental-Design-Wallpapers-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5"/>
            <a:ext cx="9429784" cy="69294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324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ландшафтный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дизайн?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86545">
            <a:off x="1773107" y="2763790"/>
            <a:ext cx="69294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Профессия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ландшафтный 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дизайнер!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357826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ЦРР – детский сад № 556 «Тропинки детства»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-Добрынина Анна Владимировна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 t="28124" r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.mycdn.me/i?r=AzEPZsRbOZEKgBhR0XGMT1RktXvT3E77otya1KTC9RV3N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5029200" cy="679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0" cy="69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3461e64f796639db9bc88847ea231785-l&amp;ref=rim&amp;n=13&amp;w=1080&amp;h=1079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4388" t="29715"/>
          <a:stretch>
            <a:fillRect/>
          </a:stretch>
        </p:blipFill>
        <p:spPr bwMode="auto">
          <a:xfrm>
            <a:off x="-193856" y="0"/>
            <a:ext cx="93378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zolotoy-mayatnik.ru/wp-content/uploads/2019/07/francuzskiy_stil_landshaftnogo_dizayna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7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esignchat.com/wp-content/uploads/2018/12/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kosad-vsem.ru/wp-content/uploads/2020/09/ladew-topiary-gardens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2500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g4.goodfon.ru/wallpaper/original/e/7a/angliia-levens-hall-topiary-garden-kendal-sad-zelen-dizain-d.jpg"/>
          <p:cNvPicPr>
            <a:picLocks noChangeAspect="1" noChangeArrowheads="1"/>
          </p:cNvPicPr>
          <p:nvPr/>
        </p:nvPicPr>
        <p:blipFill>
          <a:blip r:embed="rId2" cstate="print"/>
          <a:srcRect l="5776" t="7694" r="12080"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ula.roads-pro.ru/uploads/styles/slider-full-mobile/pictures_subservices_211_c2e9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https://img3.goodfon.ru/original/960x854/6/33/velikobritaniya-calderstones.jpg"/>
          <p:cNvPicPr>
            <a:picLocks noChangeAspect="1" noChangeArrowheads="1"/>
          </p:cNvPicPr>
          <p:nvPr/>
        </p:nvPicPr>
        <p:blipFill>
          <a:blip r:embed="rId2"/>
          <a:srcRect t="15625"/>
          <a:stretch>
            <a:fillRect/>
          </a:stretch>
        </p:blipFill>
        <p:spPr bwMode="auto">
          <a:xfrm>
            <a:off x="0" y="0"/>
            <a:ext cx="9144000" cy="6863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uzopedia.ru/storage/app/uploads/public/5f5/dcf/c73/5f5dcfc73f7f6467702612.jpg"/>
          <p:cNvPicPr>
            <a:picLocks noChangeAspect="1" noChangeArrowheads="1"/>
          </p:cNvPicPr>
          <p:nvPr/>
        </p:nvPicPr>
        <p:blipFill>
          <a:blip r:embed="rId2"/>
          <a:srcRect r="11110"/>
          <a:stretch>
            <a:fillRect/>
          </a:stretch>
        </p:blipFill>
        <p:spPr bwMode="auto">
          <a:xfrm>
            <a:off x="0" y="0"/>
            <a:ext cx="91440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 t="28124" r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AutoShape 2" descr="https://na-dache.pro/uploads/posts/2021-06/1625036800_20-p-regulyarnii-stil-v-landshaftnom-dizaine-fo-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2"/>
            <a:ext cx="864399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Ландшафтные дизайнеры – это люди, занимающиеся организацией пространства, применяя зелёные насаждения, декоративные элементы, т. е. люди, занимающиеся озеленением участка, его благоустройством, они создают комфортное и приятное для глаз пространство, где природа и архитектура дополняют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друга.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9" descr="https://icqinfo.ru/800/600/https/postupi.online/images/images1366/20/395.jpg"/>
          <p:cNvPicPr>
            <a:picLocks noChangeAspect="1" noChangeArrowheads="1"/>
          </p:cNvPicPr>
          <p:nvPr/>
        </p:nvPicPr>
        <p:blipFill>
          <a:blip r:embed="rId3"/>
          <a:srcRect t="3125" r="3250"/>
          <a:stretch>
            <a:fillRect/>
          </a:stretch>
        </p:blipFill>
        <p:spPr bwMode="auto">
          <a:xfrm>
            <a:off x="642910" y="2428868"/>
            <a:ext cx="7929618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 t="28124" r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AutoShape 2" descr="https://na-dache.pro/uploads/posts/2021-06/1625036800_20-p-regulyarnii-stil-v-landshaftnom-dizaine-fo-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85926"/>
            <a:ext cx="4929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цель ландшафтного дизайнера -создание гармонии, красоты и эстетичности в сочетании с удобствами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1" y="0"/>
            <a:ext cx="89297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делают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ландшафтые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дизайнеры?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50" name="Picture 6" descr="https://am-agro.ru/wp-content/uploads/2019/05/kak_vibrat_landshaftnogo_dizajnera_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3589712"/>
            <a:ext cx="4357717" cy="326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s://do.ngs.ru/preview/do/510418ba2b4d60bdb77bac1d46fe6549_1491753348_999_669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 r="13257" b="-2731"/>
          <a:stretch>
            <a:fillRect/>
          </a:stretch>
        </p:blipFill>
        <p:spPr bwMode="auto">
          <a:xfrm>
            <a:off x="4714876" y="2428868"/>
            <a:ext cx="414340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 t="28124" r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im0-tub-ru.yandex.net/i?id=cfcc6b531093ee9fed021d919baae46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0"/>
            <a:ext cx="6715147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 t="28124" r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s://russad.ru/include/image/%D0%9A%D0%BE%D0%BC%D0%BF%D0%BE%D0%B7%D0%B8%D1%86%D0%B8%D0%BE%D0%BD%D0%BD%D1%8B%D0%B8%CC%86_%D1%8D%D1%81%D0%BA%D0%B8%D0%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18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1.pichost.me/i/43/1661201.jpg"/>
          <p:cNvPicPr>
            <a:picLocks noChangeAspect="1" noChangeArrowheads="1"/>
          </p:cNvPicPr>
          <p:nvPr/>
        </p:nvPicPr>
        <p:blipFill>
          <a:blip r:embed="rId2"/>
          <a:srcRect t="28124" r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s://nsau.edu.ru/images/gallery/bdb12c18a75f16e0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0834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i.pinimg.com/736x/f3/f1/87/f3f187f7b41c7a935cb94d871713ef63.jpg"/>
          <p:cNvPicPr>
            <a:picLocks noChangeAspect="1" noChangeArrowheads="1"/>
          </p:cNvPicPr>
          <p:nvPr/>
        </p:nvPicPr>
        <p:blipFill>
          <a:blip r:embed="rId2"/>
          <a:srcRect r="9661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36870" name="Picture 6" descr="https://thumbs.dreamstime.com/z/%D1%81%D0%B0-%D0%BE%D0%B2%D0%BD%D0%B8%D0%BA-%D0%B5%D1%80%D0%B6%D0%B0-%D0%BE%D0%BF%D0%B0%D1%82%D1%83-40883738.jpg"/>
          <p:cNvPicPr>
            <a:picLocks noChangeAspect="1" noChangeArrowheads="1"/>
          </p:cNvPicPr>
          <p:nvPr/>
        </p:nvPicPr>
        <p:blipFill>
          <a:blip r:embed="rId3"/>
          <a:srcRect l="1" t="15000" r="25429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ad-fialok.ru/wp-content/uploads/c/c/b/ccbe4b4a9154377da1d6df9a3992c2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Юлия</cp:lastModifiedBy>
  <cp:revision>11</cp:revision>
  <dcterms:created xsi:type="dcterms:W3CDTF">2016-03-05T01:48:53Z</dcterms:created>
  <dcterms:modified xsi:type="dcterms:W3CDTF">2021-12-13T14:13:48Z</dcterms:modified>
</cp:coreProperties>
</file>