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25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81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C176-BC58-4153-9726-EFE1D0AC145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-dog.ru/wallpapers/1/44/504129808879163/nebo-trava-cvety-listya-yarkoe-prir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59" y="-180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AC4120-A3B7-495B-9829-DC37E990E65C}"/>
              </a:ext>
            </a:extLst>
          </p:cNvPr>
          <p:cNvSpPr txBox="1"/>
          <p:nvPr/>
        </p:nvSpPr>
        <p:spPr>
          <a:xfrm>
            <a:off x="899592" y="134618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solidFill>
                  <a:srgbClr val="C925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  <a:p>
            <a:pPr algn="ctr"/>
            <a:r>
              <a:rPr lang="ru-RU" sz="7200" b="1" i="1" dirty="0">
                <a:solidFill>
                  <a:srgbClr val="C925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Ландшафтного</a:t>
            </a:r>
          </a:p>
          <a:p>
            <a:pPr algn="ctr"/>
            <a:r>
              <a:rPr lang="ru-RU" sz="7200" b="1" i="1" dirty="0">
                <a:solidFill>
                  <a:srgbClr val="C925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дизайнера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372" y="542926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ЦРР – детского сада № 556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Добрынина А.В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" y="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«Муниципальное автономное дошкольное образовательное учреждение                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развития  ребенка – детский сад №  556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«ТРОПИНКИ  ДЕТСТВА»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hqwallpapers.com/wp-content/uploads/2017/03/Rainbow-Environmental-Design-Wallpapers-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55"/>
            <a:ext cx="9429784" cy="692945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578A51-0FE2-432B-800D-6868BB7247AE}"/>
              </a:ext>
            </a:extLst>
          </p:cNvPr>
          <p:cNvSpPr txBox="1"/>
          <p:nvPr/>
        </p:nvSpPr>
        <p:spPr>
          <a:xfrm>
            <a:off x="179512" y="2996952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Ансамбль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сочетание различных элементов ландшафта (сооружения, растительность, водоемы, рельеф), благодаря которому образуется единая архитектурно-художественная композиция.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1.pichost.me/i/43/1661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2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C47349-1978-4DD6-AF85-AE0EF36BF981}"/>
              </a:ext>
            </a:extLst>
          </p:cNvPr>
          <p:cNvSpPr txBox="1"/>
          <p:nvPr/>
        </p:nvSpPr>
        <p:spPr>
          <a:xfrm>
            <a:off x="714348" y="1857364"/>
            <a:ext cx="77048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Архитектурный сад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вид сада, где главными элементами являются всевозможные здания и сооружения, а не растения.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вид перекрытия проема между двумя опорами, которое имеет криволинейную форму. Арка может быть выполнена из дерева, бетона, металла и других материалов. Часто украшается вьющимися лианами или цветами.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Аллея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транспортная или пешеходная дорога, которая с обеих сторон обсажена деревьями или кустарниками, расположенными на одинаковом расстоянии друг от друга.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Акцент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выделение какой-либо детали на фоне общей пейзажной картины. Такой деталью может быть группа растений, куст, дерево, скульптура, беседка, большой камень и другой объект. Акцент создают с помощью цвета, формы и т.д.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olinka-elisheva.ru/wp-content/uploads/2014/05/8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780453" cy="691434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911D6D-B77C-48BF-B60B-645D1F8F828B}"/>
              </a:ext>
            </a:extLst>
          </p:cNvPr>
          <p:cNvSpPr txBox="1"/>
          <p:nvPr/>
        </p:nvSpPr>
        <p:spPr>
          <a:xfrm>
            <a:off x="323528" y="1052736"/>
            <a:ext cx="88204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Видовая точка </a:t>
            </a:r>
            <a:r>
              <a:rPr lang="ru-RU" sz="2000" dirty="0"/>
              <a:t>– место на территории парка, сада и т.п., откуда открывается наиболее удачный вид на окружающий пейзаж. Часто в этом месте сооружают смотровую площадку или место отдыха.</a:t>
            </a:r>
          </a:p>
          <a:p>
            <a:endParaRPr lang="ru-RU" sz="2000" dirty="0"/>
          </a:p>
          <a:p>
            <a:r>
              <a:rPr lang="ru-RU" sz="2000" b="1" dirty="0"/>
              <a:t>Водопад </a:t>
            </a:r>
            <a:r>
              <a:rPr lang="ru-RU" sz="2000" dirty="0"/>
              <a:t>– ниспадающий поток воды, который находится между двумя водоемами, расположенными на разном уровне. Может быть естественным и созданным искусственно.</a:t>
            </a:r>
          </a:p>
          <a:p>
            <a:endParaRPr lang="ru-RU" sz="2000" dirty="0"/>
          </a:p>
          <a:p>
            <a:r>
              <a:rPr lang="ru-RU" sz="2000" b="1" dirty="0"/>
              <a:t>Газон</a:t>
            </a:r>
            <a:r>
              <a:rPr lang="ru-RU" sz="2000" dirty="0"/>
              <a:t> – участок, засеянный травами (преимущественно злаковыми) для создания однородного зеленого фона. Существует также мавританский газон, где вместе с травами растут цветы (васильки, маки, ромашки, календула, эшшольция и т.д.).</a:t>
            </a:r>
          </a:p>
          <a:p>
            <a:endParaRPr lang="ru-RU" sz="2000" dirty="0"/>
          </a:p>
          <a:p>
            <a:r>
              <a:rPr lang="ru-RU" sz="2000" b="1" dirty="0"/>
              <a:t> Живая изгородь </a:t>
            </a:r>
            <a:r>
              <a:rPr lang="ru-RU" sz="2000" dirty="0"/>
              <a:t>– густая посадка кустарников или деревьев. Ее цель – создать непроницаемую зеленую стену. Достигается путем регулярной стрижки зеленых насаждений. В качестве растений для живой изгороди выбирают кустарники и деревья, которые легко переносят стрижку.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018.radikal.ru/i500/1201/87/f2219ce589e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0599CA-C7E1-453C-967B-5C81EC746138}"/>
              </a:ext>
            </a:extLst>
          </p:cNvPr>
          <p:cNvSpPr txBox="1"/>
          <p:nvPr/>
        </p:nvSpPr>
        <p:spPr>
          <a:xfrm>
            <a:off x="539552" y="1268760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Клумба </a:t>
            </a:r>
            <a:r>
              <a:rPr lang="ru-RU" sz="2000" dirty="0"/>
              <a:t>– цветник правильной формы, засаженный в основном травянистыми растениями. Может состоять из однолетников, двулетников и многолетников или быть смешанной. Бывают одно- и многоцветные </a:t>
            </a:r>
            <a:r>
              <a:rPr lang="ru-RU" sz="2000" dirty="0" smtClean="0"/>
              <a:t>клумбы.</a:t>
            </a:r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Французский сад </a:t>
            </a:r>
            <a:r>
              <a:rPr lang="ru-RU" sz="2000" dirty="0"/>
              <a:t>(регулярный парк) – парк с четкой геометрической планировкой. Характеризуется прямыми дорожками и аллеями, симметричными композициями, цветниками и партерами правильной формы, стрижеными рядами деревьев и кустарников.</a:t>
            </a:r>
          </a:p>
          <a:p>
            <a:endParaRPr lang="ru-RU" sz="2000" dirty="0"/>
          </a:p>
          <a:p>
            <a:r>
              <a:rPr lang="ru-RU" sz="2000" b="1" dirty="0"/>
              <a:t>Японский сад </a:t>
            </a:r>
            <a:r>
              <a:rPr lang="ru-RU" sz="2000" dirty="0"/>
              <a:t>– разновидность сада, которому характерно точное воспроизведение природного ландшафта на небольшой территории. Традиционные элементы японского сада – искусственные холмы, водоемы, острова, дорожки из гравия и т.п.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pshcool19.ru/wp-content/uploads/2015/09/%D1%84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-18750"/>
            <a:ext cx="9258326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475875-25EA-482A-87E3-461F8816C3AD}"/>
              </a:ext>
            </a:extLst>
          </p:cNvPr>
          <p:cNvSpPr txBox="1"/>
          <p:nvPr/>
        </p:nvSpPr>
        <p:spPr>
          <a:xfrm>
            <a:off x="251520" y="620688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Партерный сад </a:t>
            </a:r>
            <a:r>
              <a:rPr lang="ru-RU" sz="2000" dirty="0"/>
              <a:t>– это сад, выполненный в регулярном стиле, где основные площади отданы под газоны, цветники и водоемы. Деревья и кустарники располагаются по краям клумб, регулярно подвергаются стрижке и имеют форму шара, куба, квадрата и т.п.</a:t>
            </a:r>
          </a:p>
          <a:p>
            <a:endParaRPr lang="ru-RU" sz="2000" dirty="0"/>
          </a:p>
          <a:p>
            <a:r>
              <a:rPr lang="ru-RU" sz="2000" b="1" dirty="0"/>
              <a:t>Архитектурный сад </a:t>
            </a:r>
            <a:r>
              <a:rPr lang="ru-RU" sz="2000" dirty="0"/>
              <a:t>– вид сада, где главными элементами являются всевозможные здания и сооружения, а не растения.</a:t>
            </a:r>
          </a:p>
          <a:p>
            <a:endParaRPr lang="ru-RU" sz="2000" dirty="0"/>
          </a:p>
          <a:p>
            <a:r>
              <a:rPr lang="ru-RU" sz="2000" b="1" dirty="0"/>
              <a:t>Английский сад </a:t>
            </a:r>
            <a:r>
              <a:rPr lang="ru-RU" sz="2000" dirty="0"/>
              <a:t>– направление в садово-парковом искусстве, которое характеризуется следующими особенностями: свободная, но гармоничная планировка; схожесть с природным ландшафтом; отсутствие асфальтированных дорожек – только гравийные; наличие водоемов, а также лужаек, рощ, групп деревьев, которые делают сад более естественным, натуральным.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ttps://st3.depositphotos.com/13264288/36631/v/450/depositphotos_366317488-stock-illustration-cute-children-jumping-for-joy.jpg"/>
          <p:cNvPicPr>
            <a:picLocks noChangeAspect="1" noChangeArrowheads="1"/>
          </p:cNvPicPr>
          <p:nvPr/>
        </p:nvPicPr>
        <p:blipFill>
          <a:blip r:embed="rId2"/>
          <a:srcRect l="7676" t="16667" b="15625"/>
          <a:stretch>
            <a:fillRect/>
          </a:stretch>
        </p:blipFill>
        <p:spPr bwMode="auto">
          <a:xfrm>
            <a:off x="0" y="2214554"/>
            <a:ext cx="6015002" cy="4643446"/>
          </a:xfrm>
          <a:prstGeom prst="rect">
            <a:avLst/>
          </a:prstGeom>
          <a:noFill/>
        </p:spPr>
      </p:pic>
      <p:pic>
        <p:nvPicPr>
          <p:cNvPr id="4" name="Picture 9" descr="https://st3.depositphotos.com/13264288/36631/v/450/depositphotos_366317488-stock-illustration-cute-children-jumping-for-joy.jpg"/>
          <p:cNvPicPr>
            <a:picLocks noChangeAspect="1" noChangeArrowheads="1"/>
          </p:cNvPicPr>
          <p:nvPr/>
        </p:nvPicPr>
        <p:blipFill>
          <a:blip r:embed="rId2"/>
          <a:srcRect l="36184" t="21088" r="10087" b="28955"/>
          <a:stretch>
            <a:fillRect/>
          </a:stretch>
        </p:blipFill>
        <p:spPr bwMode="auto">
          <a:xfrm>
            <a:off x="5643570" y="2857472"/>
            <a:ext cx="3500430" cy="4000528"/>
          </a:xfrm>
          <a:prstGeom prst="rect">
            <a:avLst/>
          </a:prstGeom>
          <a:noFill/>
        </p:spPr>
      </p:pic>
      <p:sp>
        <p:nvSpPr>
          <p:cNvPr id="21508" name="AutoShape 4" descr="https://verol.net/images/virtuemart/product/PG015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1" name="AutoShape 7" descr="https://www.clipartmax.com/png/full/40-407962_sea-grass-clipart-grass-border-grass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 r="6570"/>
          <a:stretch>
            <a:fillRect/>
          </a:stretch>
        </p:blipFill>
        <p:spPr bwMode="auto">
          <a:xfrm>
            <a:off x="0" y="5429264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 descr="https://img2.freepng.ru/20180126/gpe/kisspng-cloud-wallpaper-blue-sky-and-white-clouds-5a6b27b9bfa533.085343341516971961785.jpg"/>
          <p:cNvPicPr>
            <a:picLocks noChangeAspect="1" noChangeArrowheads="1"/>
          </p:cNvPicPr>
          <p:nvPr/>
        </p:nvPicPr>
        <p:blipFill>
          <a:blip r:embed="rId4"/>
          <a:srcRect l="1266" r="145" b="71502"/>
          <a:stretch>
            <a:fillRect/>
          </a:stretch>
        </p:blipFill>
        <p:spPr bwMode="auto">
          <a:xfrm>
            <a:off x="0" y="0"/>
            <a:ext cx="9144000" cy="264320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285984" y="1000108"/>
            <a:ext cx="45720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Каждое зеленое пространство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делает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людей счастливыми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85786" y="3643314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1643042" y="3643314"/>
            <a:ext cx="100013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679553" y="4321975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00760" y="4143380"/>
            <a:ext cx="71438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2107389" y="3178967"/>
            <a:ext cx="142876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71472" y="3000372"/>
            <a:ext cx="233455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Сделайте ваш газон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безупречным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2750331" y="3036091"/>
            <a:ext cx="1500198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4321967" y="3821909"/>
            <a:ext cx="214314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143504" y="3357562"/>
            <a:ext cx="1928826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00760" y="3500438"/>
            <a:ext cx="231531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Сделайте свой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газон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элегантным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643174" y="2714620"/>
            <a:ext cx="228601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3679025" y="2321711"/>
            <a:ext cx="2428892" cy="150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14480" y="2214554"/>
            <a:ext cx="3078087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Ваш зеленый стиль 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2214554"/>
            <a:ext cx="210666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Озеленение –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544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2016-03-05T01:48:53Z</dcterms:created>
  <dcterms:modified xsi:type="dcterms:W3CDTF">2021-12-09T07:38:33Z</dcterms:modified>
</cp:coreProperties>
</file>