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74" r:id="rId9"/>
    <p:sldId id="262" r:id="rId10"/>
    <p:sldId id="263" r:id="rId11"/>
    <p:sldId id="264" r:id="rId12"/>
    <p:sldId id="273" r:id="rId13"/>
    <p:sldId id="265" r:id="rId14"/>
    <p:sldId id="268" r:id="rId15"/>
    <p:sldId id="26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45" autoAdjust="0"/>
    <p:restoredTop sz="94660"/>
  </p:normalViewPr>
  <p:slideViewPr>
    <p:cSldViewPr>
      <p:cViewPr>
        <p:scale>
          <a:sx n="66" d="100"/>
          <a:sy n="66" d="100"/>
        </p:scale>
        <p:origin x="-1570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68F0C-9879-4915-9B0E-7736E715A7B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rainbow-lines-44425-3840x2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14752"/>
            <a:ext cx="9144000" cy="314324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ДЕТЯМ 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 ЦИРКОВОМ  ИСКУССТВЕ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образовательный проект «Добрый город»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Познавательная активность для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«ЛЮБЛЮ ЦИРК!»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54" y="142852"/>
            <a:ext cx="4786346" cy="271464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«Муниципальное автономное дошкольное образовательное учреждение 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развития  ребенка – детский сад  №  556 </a:t>
            </a:r>
          </a:p>
          <a:p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«Тропинки детства»</a:t>
            </a:r>
            <a:endParaRPr lang="ru-RU" sz="4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БЕЛЫЙ КЛОУ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94453">
            <a:off x="814445" y="842480"/>
            <a:ext cx="2862203" cy="2849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643446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6852" y="357166"/>
            <a:ext cx="9017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САМЫЕ   ЗНАМЕНИТЫЕ   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КЛОУНЫ  ЦИРКА  РОССИИ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643578"/>
            <a:ext cx="2265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Юрий  Никулин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s://pbs.twimg.com/media/D3Da3vYWoAEItsM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2927350" cy="3931213"/>
          </a:xfrm>
          <a:prstGeom prst="rect">
            <a:avLst/>
          </a:prstGeom>
          <a:noFill/>
        </p:spPr>
      </p:pic>
      <p:pic>
        <p:nvPicPr>
          <p:cNvPr id="21510" name="Picture 6" descr="Красноармеец Никул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214422"/>
            <a:ext cx="1850215" cy="2500290"/>
          </a:xfrm>
          <a:prstGeom prst="rect">
            <a:avLst/>
          </a:prstGeom>
          <a:noFill/>
        </p:spPr>
      </p:pic>
      <p:pic>
        <p:nvPicPr>
          <p:cNvPr id="21512" name="Picture 8" descr="Юрий Никулин: «Вызвать смех – гордость для меня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500174"/>
            <a:ext cx="2929123" cy="2076423"/>
          </a:xfrm>
          <a:prstGeom prst="rect">
            <a:avLst/>
          </a:prstGeom>
          <a:noFill/>
        </p:spPr>
      </p:pic>
      <p:sp>
        <p:nvSpPr>
          <p:cNvPr id="21514" name="AutoShape 10" descr="https://b1.culture.ru/c/62604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786190"/>
            <a:ext cx="3609941" cy="273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497478" y="1600200"/>
          <a:ext cx="6149044" cy="4525962"/>
        </p:xfrm>
        <a:graphic>
          <a:graphicData uri="http://schemas.openxmlformats.org/drawingml/2006/table">
            <a:tbl>
              <a:tblPr/>
              <a:tblGrid>
                <a:gridCol w="3074522"/>
                <a:gridCol w="3074522"/>
              </a:tblGrid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август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акробат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антиподист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антрепренёр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атлет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батутист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берейтор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верхний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вольтижер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гимнаст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джигит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дрессировщик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жокей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жонглер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иллюзионизм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иллюзионист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инспектор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канатоходец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клишник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клоун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коверный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комик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ловитор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манипулятор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мим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наездник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нижний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престидижитатор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роликобежец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рыжий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симдор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турнист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укротитель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униформист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факир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фокусник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чревовещатель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шапитмейстер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шпагоглотатель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шпрехшталмейстер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эквилибрист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эксцентрик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ПРОФЕССИИ   ЦИРКОВЫХ  АРТИСТОВ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596" y="785794"/>
          <a:ext cx="8215370" cy="591313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107685"/>
                <a:gridCol w="4107685"/>
              </a:tblGrid>
              <a:tr h="5245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эквилибрист</a:t>
                      </a: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>
                          <a:latin typeface="Times New Roman" pitchFamily="18" charset="0"/>
                          <a:cs typeface="Times New Roman" pitchFamily="18" charset="0"/>
                        </a:rPr>
                        <a:t>акробат</a:t>
                      </a:r>
                    </a:p>
                  </a:txBody>
                  <a:tcPr marL="69828" marR="69828" marT="24939" marB="24939"/>
                </a:tc>
              </a:tr>
              <a:tr h="5245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эксцентрик</a:t>
                      </a: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 err="1">
                          <a:latin typeface="Times New Roman" pitchFamily="18" charset="0"/>
                          <a:cs typeface="Times New Roman" pitchFamily="18" charset="0"/>
                        </a:rPr>
                        <a:t>батутист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</a:tr>
              <a:tr h="524569"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атлет</a:t>
                      </a: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гимнаст</a:t>
                      </a:r>
                    </a:p>
                  </a:txBody>
                  <a:tcPr marL="69828" marR="69828" marT="24939" marB="24939"/>
                </a:tc>
              </a:tr>
              <a:tr h="524569"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джигит</a:t>
                      </a: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дрессировщик</a:t>
                      </a:r>
                    </a:p>
                  </a:txBody>
                  <a:tcPr marL="69828" marR="69828" marT="24939" marB="24939"/>
                </a:tc>
              </a:tr>
              <a:tr h="524569"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жокей</a:t>
                      </a: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жонглер</a:t>
                      </a:r>
                    </a:p>
                  </a:txBody>
                  <a:tcPr marL="69828" marR="69828" marT="24939" marB="24939"/>
                </a:tc>
              </a:tr>
              <a:tr h="524569"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клоун</a:t>
                      </a: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иллюзионист</a:t>
                      </a:r>
                    </a:p>
                  </a:txBody>
                  <a:tcPr marL="69828" marR="69828" marT="24939" marB="24939"/>
                </a:tc>
              </a:tr>
              <a:tr h="524569"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комик</a:t>
                      </a: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канатоходец</a:t>
                      </a:r>
                    </a:p>
                  </a:txBody>
                  <a:tcPr marL="69828" marR="69828" marT="24939" marB="24939"/>
                </a:tc>
              </a:tr>
              <a:tr h="524569"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мим</a:t>
                      </a: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наездник</a:t>
                      </a:r>
                    </a:p>
                  </a:txBody>
                  <a:tcPr marL="69828" marR="69828" marT="24939" marB="24939"/>
                </a:tc>
              </a:tr>
              <a:tr h="524569"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роликобежец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фокусник</a:t>
                      </a:r>
                    </a:p>
                  </a:txBody>
                  <a:tcPr marL="69828" marR="69828" marT="24939" marB="24939"/>
                </a:tc>
              </a:tr>
              <a:tr h="524569"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укротитель</a:t>
                      </a: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</a:tr>
              <a:tr h="524569">
                <a:tc>
                  <a:txBody>
                    <a:bodyPr/>
                    <a:lstStyle/>
                    <a:p>
                      <a:pPr fontAlgn="t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факир</a:t>
                      </a: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497478" y="1600200"/>
          <a:ext cx="6149044" cy="4525962"/>
        </p:xfrm>
        <a:graphic>
          <a:graphicData uri="http://schemas.openxmlformats.org/drawingml/2006/table">
            <a:tbl>
              <a:tblPr/>
              <a:tblGrid>
                <a:gridCol w="3074522"/>
                <a:gridCol w="3074522"/>
              </a:tblGrid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август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акробат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антиподист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антрепренёр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атлет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батутист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берейтор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верхний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вольтижер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гимнаст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джигит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дрессировщик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жокей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жонглер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иллюзионизм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иллюзионист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инспектор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канатоходец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клишник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клоун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коверный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комик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ловитор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манипулятор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мим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наездник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нижний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престидижитатор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роликобежец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рыжий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симдор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турнист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укротитель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униформист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факир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фокусник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чревовещатель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шапитмейстер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шпагоглотатель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шпрехшталмейстер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эквилибрист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эксцентрик</a:t>
                      </a:r>
                    </a:p>
                  </a:txBody>
                  <a:tcPr marL="77766" marR="77766" marT="27773" marB="27773">
                    <a:lnL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0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ЦИРКОВОЙ  СЛОВАРЬ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500042"/>
          <a:ext cx="8858312" cy="61329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392246"/>
                <a:gridCol w="4466066"/>
              </a:tblGrid>
              <a:tr h="54845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ХУЛАХУП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Хулахуп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- железный или пластмассовый обруч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ПИРАМИДА </a:t>
                      </a:r>
                    </a:p>
                    <a:p>
                      <a:pPr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 художественной, силовой и пластической акробатики, групповое расположение акробатов, которые, поддерживая друг друга, образуют сложные фигуры. 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</a:tr>
              <a:tr h="68832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ФОКУС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ловкая трюковая проделка фокусника, поражающая своей кажущейся сверх естественностью, в основе которой ловкость рук артиста,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МАНЕЖ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(французский - </a:t>
                      </a:r>
                      <a:r>
                        <a:rPr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manege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), арена— круглая площадка диаметром 13 м посередине цирка, на которой даётся представление.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</a:tr>
              <a:tr h="944443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ШЕСТ</a:t>
                      </a:r>
                    </a:p>
                    <a:p>
                      <a:pPr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русская палка — Цирковой реквизит, длинная гибкая палка с помощью которой нижние акробаты бросают и ловят верхних, исполняющих сложные трюки.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КОМПЛИМЕНТ 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акцентированное принятие исполнителем статической, торжественной позы, применяемой после завершения трюка, серии трюков, всего номера, либо при выходе на аплодисменты.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</a:tr>
              <a:tr h="7213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ШПАГАТ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трюк в классической акробатике: ноги исполнителя, разведенные в стороны, образуют одну прямую линию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КАРУСЕЛЬ 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конном цирке - номер заключается в движении по кругу большой группы лошадей по барьеру, у барьера в манеже 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</a:tr>
              <a:tr h="853836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ХОДУЛИ</a:t>
                      </a:r>
                    </a:p>
                    <a:p>
                      <a:pPr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две палки длинной около 2,5 метра которые привязываются к голени артиста, на которых можно ходить, прыгать, танцевать, даже выполнять акробатические трюки.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КАНАТ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Эквилибристический снаряд — туго натянутый трос в горизонтальном или наклонном положении. Артист, выступающий на Канате — канатоходец.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</a:tr>
              <a:tr h="714380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ТУШЕ</a:t>
                      </a:r>
                    </a:p>
                    <a:p>
                      <a:pPr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Туше (</a:t>
                      </a:r>
                      <a:r>
                        <a:rPr lang="ru-RU" sz="12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тушировка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) - (франц. </a:t>
                      </a:r>
                      <a:r>
                        <a:rPr lang="ru-RU" sz="12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toucher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- трогать, касаться) способ воздействия на дрессированное животное - легкое </a:t>
                      </a:r>
                      <a:r>
                        <a:rPr lang="ru-RU" sz="12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подстегивание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прикосновение кончиком хлыста,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БАЛАНСИР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 (франц. </a:t>
                      </a:r>
                      <a:r>
                        <a:rPr lang="ru-RU" sz="12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balansier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- качать, уравновешивать) длинный шест в руках канатоходца, с помощью которого он сохраняет равновесие на канате. 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</a:tr>
              <a:tr h="721369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ТРАМПЛИН  </a:t>
                      </a:r>
                    </a:p>
                    <a:p>
                      <a:pPr fontAlgn="t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Трамплин— цирковой снаряд, приспособление для увеличения высоты и длины прыжка. 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АТТРАКЦИОН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 (франц. - </a:t>
                      </a:r>
                      <a:r>
                        <a:rPr lang="ru-RU" sz="12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attraction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буквально - притяжение). Особенно интересный и наиболее эффектный номер, занимающий центральное положение в программе и привлекающий внимание зрителей своими идейно-художественными качествами и высоким артистическим мастерством.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28" marR="69828" marT="24939" marB="24939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643446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КОНКУРСЫ\КОНКУРСЫ 2021-2022\Люблю цирк\IMG_6640.jpg"/>
          <p:cNvPicPr>
            <a:picLocks noChangeAspect="1" noChangeArrowheads="1"/>
          </p:cNvPicPr>
          <p:nvPr/>
        </p:nvPicPr>
        <p:blipFill>
          <a:blip r:embed="rId3" cstate="print"/>
          <a:srcRect t="11236" b="4495"/>
          <a:stretch>
            <a:fillRect/>
          </a:stretch>
        </p:blipFill>
        <p:spPr bwMode="auto">
          <a:xfrm>
            <a:off x="357158" y="571480"/>
            <a:ext cx="8477310" cy="53578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6852" y="0"/>
            <a:ext cx="9017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ПОБЕДИТЕЛИ  ТВОРЧЕСКОГО  КОНКУРСА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600076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МАТИБРАИМ  МУХАММЕД (5 ЛЕТ) И ЧУПРАКОВА  ОЛЬГА  НИКОЛАЕВНА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ГРУППА «СОЛНЫШКО»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643446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6852" y="0"/>
            <a:ext cx="9017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ПОБЕДИТЕЛИ  ТВОРЧЕСКОГО  КОНКУРСА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600076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МИННИАХМЕТОВА  АЙГУЛЬ (5 ЛЕТ) И СОЛОВЬЕВА  ОКСАНА  ЛЕОНИДОВНА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ГРУППА «КАПИТОШКА»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D:\КОНКУРСЫ\КОНКУРСЫ 2021-2022\Люблю цирк\IMG_6642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57224" y="500041"/>
            <a:ext cx="7334302" cy="5500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643446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6852" y="0"/>
            <a:ext cx="9017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ПОБЕДИТЕЛИ  ТВОРЧЕСКОГО  КОНКУРСА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600076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БЕРЮХОВ  ПАВЕЛ </a:t>
            </a:r>
            <a:r>
              <a:rPr lang="ru-RU" sz="2000" b="1" dirty="0" smtClean="0">
                <a:solidFill>
                  <a:srgbClr val="C00000"/>
                </a:solidFill>
              </a:rPr>
              <a:t>(5 ЛЕТ) И ВОРОБЬЕВА  НАТАЛЬЯ  ЕВГЕНЬЕВНА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ГРУППА «ФАНТАЗЁРЫ»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7" name="Picture 1" descr="D:\КОНКУРСЫ\КОНКУРСЫ 2021-2022\Люблю цирк\IMG_6648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6000"/>
          <a:stretch>
            <a:fillRect/>
          </a:stretch>
        </p:blipFill>
        <p:spPr bwMode="auto">
          <a:xfrm>
            <a:off x="1714480" y="500042"/>
            <a:ext cx="616081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643446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6852" y="214290"/>
            <a:ext cx="9017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 ТВОРЧЕСКОГО  КОНКУРСА  «ЛЮБЛЮ  ЦИРК»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D:\КОНКУРСЫ\КОНКУРСЫ 2021-2022\Люблю цирк\IMG_665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43174" y="1357298"/>
            <a:ext cx="3786182" cy="2839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4" name="Picture 2" descr="D:\КОНКУРСЫ\КОНКУРСЫ 2021-2022\Люблю цирк\IMG_664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28596" y="3357562"/>
            <a:ext cx="246461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6" name="Picture 4" descr="D:\КОНКУРСЫ\КОНКУРСЫ 2021-2022\Люблю цирк\IMG_6651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286512" y="3286124"/>
            <a:ext cx="2457400" cy="3276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3286116" y="4714884"/>
            <a:ext cx="2500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МАТИБРАИМ 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  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ЛЕТ)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2071678"/>
            <a:ext cx="2500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БЕРЮХОВ  ПАША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ЛЕТ)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669" y="2071678"/>
            <a:ext cx="2500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МИННИАХМЕТОВА  АЙГУЛЬ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ЛЕТ)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929198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Хабаровский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цирк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85720" y="214290"/>
            <a:ext cx="48577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314" y="3429000"/>
            <a:ext cx="57816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357818" y="928670"/>
            <a:ext cx="357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Государственный цирк Республики Саха (Якутия)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929198"/>
            <a:ext cx="3571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Челябинский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государственный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цирк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72100" y="785794"/>
            <a:ext cx="357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Воронежский государственный цирк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572114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 l="12669" t="27150" r="20305"/>
          <a:stretch>
            <a:fillRect/>
          </a:stretch>
        </p:blipFill>
        <p:spPr bwMode="auto">
          <a:xfrm>
            <a:off x="3786182" y="3362330"/>
            <a:ext cx="5357818" cy="349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643446"/>
            <a:ext cx="3571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Нижнетагильский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государственный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цирк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72100" y="785794"/>
            <a:ext cx="357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Тюменский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государственный цирк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57816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7" y="3500438"/>
            <a:ext cx="510753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643446"/>
            <a:ext cx="4143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Екатеринбургский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государственный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цирк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84201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929198"/>
            <a:ext cx="4286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Московский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государственный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цирк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rossaprimavera.ru/static/files/af60113ac5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624437" cy="4854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721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АРЕНА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МОСКОВСКОГО  ГОСУДАРСТВЕННОГО</a:t>
            </a: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ЦИРКА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https://irecommend.ru/sites/default/files/imagecache/copyright1/user-images/789283/0Ku7lfINWa251eUXWmhlMw.jpg"/>
          <p:cNvPicPr>
            <a:picLocks noChangeAspect="1" noChangeArrowheads="1"/>
          </p:cNvPicPr>
          <p:nvPr/>
        </p:nvPicPr>
        <p:blipFill>
          <a:blip r:embed="rId3"/>
          <a:srcRect b="8330"/>
          <a:stretch>
            <a:fillRect/>
          </a:stretch>
        </p:blipFill>
        <p:spPr bwMode="auto">
          <a:xfrm>
            <a:off x="357158" y="2614"/>
            <a:ext cx="8090750" cy="556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500438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 клоун – амплуа клоуна; персонаж традиционных клоунских антре; партнёр Рыжего). До 1880 Белый выступал главным образом один, как разговаривающий комичный наездник, комичный акробат, пародист, дрессировщик, заполнял паузы в конных номерах. В этот период Белый нёс в цирковом представлении основную комедийную нагрузку.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БЕЛЫЙ КЛОУ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157724" cy="3143272"/>
          </a:xfrm>
          <a:prstGeom prst="rect">
            <a:avLst/>
          </a:prstGeom>
          <a:noFill/>
        </p:spPr>
      </p:pic>
      <p:pic>
        <p:nvPicPr>
          <p:cNvPr id="26628" name="Picture 4" descr="БИМ-Б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28"/>
            <a:ext cx="4132399" cy="308505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000628" y="3441680"/>
            <a:ext cx="3786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Бим-Бом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дуэт клоунов. Создан И.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Радунским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совместно с обрусевшим итальянцем – музыкантом-любителем Ф.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Кортези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(Бом). Псевдоним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Бим-Бом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артисты приняли в 1891 году. Номера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Бим-Бома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состояли из комических сценок, злободневных комедийных диалогов, перемежавшихся игрой на музыкально-эксцентрических инструментах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38036" y="3244334"/>
            <a:ext cx="366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МАТИБРАИМ  МУХАММЕД (5 ЛЕТ)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walls.ru/pic/201310/1136x640/zwalls.ru-24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643446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https://www.culture.ru/storage/images/4726affcaaf7197d2e1986263521efa3/60699f2b7ac4b67f5ba356b9369bb231.jpg/c_fill,g_center,w_884,h_442/b51d2aec02f2363e95cb0d8dd52f24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www.culture.ru/storage/images/4726affcaaf7197d2e1986263521efa3/0c3d20241b4b4cba3df562d8641256d0.jpg/c_fill,g_center,w_884,h_442/51f3b6bf2724d46db87aebda8d7f91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www.culture.ru/storage/images/4726affcaaf7197d2e1986263521efa3/c8be5c5aabdebdc17506a3d7536a834a.jpg/c_fill,g_center,w_884,h_442/634ba1231cd7d8ade2f9a50b9424ff5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https://www.culture.ru/storage/images/4726affcaaf7197d2e1986263521efa3/c82ab6a967c1762a8a1e8ebbdda8c5da.jpg/c_fill,g_center,w_884,h_442/733b665e2876f41d7bba429e527c3aa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www.culture.ru/storage/images/4726affcaaf7197d2e1986263521efa3/914cea28ae1d1d9174a35b3a2a0ad5bd.JPG/c_fill,g_center,w_884,h_442/c58b166d0d2dd06b5436f141b184bb3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6852" y="357166"/>
            <a:ext cx="9017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САМЫЕ   ЗНАМЕНИТЫЕ   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КЛОУНЫ  ЦИРКА  РОССИИ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500702"/>
            <a:ext cx="4443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Михаил Румянцев — Карандаш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484" name="Picture 4" descr="САМЫЕ ЗНАМЕНИТЫЕ КЛОУНЫ СССР И РОССИИ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42844" y="1643050"/>
            <a:ext cx="4530402" cy="378621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86446" y="5500702"/>
            <a:ext cx="197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ОЛЕГ  ПОПОВ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9" name="Picture 2" descr="САМЫЕ ЗНАМЕНИТЫЕ КЛОУНЫ СССР И РОССИИ"/>
          <p:cNvPicPr>
            <a:picLocks noChangeAspect="1" noChangeArrowheads="1"/>
          </p:cNvPicPr>
          <p:nvPr/>
        </p:nvPicPr>
        <p:blipFill>
          <a:blip r:embed="rId4"/>
          <a:srcRect l="14411" r="4366"/>
          <a:stretch>
            <a:fillRect/>
          </a:stretch>
        </p:blipFill>
        <p:spPr bwMode="auto">
          <a:xfrm>
            <a:off x="4572000" y="1643050"/>
            <a:ext cx="442915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579</Words>
  <Application>Microsoft Office PowerPoint</Application>
  <PresentationFormat>Экран (4:3)</PresentationFormat>
  <Paragraphs>177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ДЕТЯМ   О  ЦИРКОВОМ  ИСКУССТВЕ  Городской образовательный проект «Добрый город» Познавательная активность для дошкольников  «ЛЮБЛЮ ЦИРК!»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2018-10-21T08:17:02Z</dcterms:created>
  <dcterms:modified xsi:type="dcterms:W3CDTF">2021-12-10T06:57:44Z</dcterms:modified>
</cp:coreProperties>
</file>