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6" r:id="rId3"/>
    <p:sldId id="257" r:id="rId4"/>
    <p:sldId id="258" r:id="rId5"/>
    <p:sldId id="266" r:id="rId6"/>
    <p:sldId id="265" r:id="rId7"/>
    <p:sldId id="267" r:id="rId8"/>
    <p:sldId id="269" r:id="rId9"/>
    <p:sldId id="270" r:id="rId10"/>
    <p:sldId id="271" r:id="rId11"/>
    <p:sldId id="272" r:id="rId12"/>
    <p:sldId id="273" r:id="rId13"/>
    <p:sldId id="287" r:id="rId14"/>
    <p:sldId id="263" r:id="rId15"/>
    <p:sldId id="261" r:id="rId16"/>
    <p:sldId id="274" r:id="rId17"/>
    <p:sldId id="275" r:id="rId18"/>
    <p:sldId id="277" r:id="rId19"/>
    <p:sldId id="278" r:id="rId20"/>
    <p:sldId id="282" r:id="rId21"/>
    <p:sldId id="285" r:id="rId22"/>
    <p:sldId id="283" r:id="rId23"/>
    <p:sldId id="276" r:id="rId24"/>
    <p:sldId id="286" r:id="rId25"/>
    <p:sldId id="280" r:id="rId26"/>
    <p:sldId id="281" r:id="rId27"/>
    <p:sldId id="284" r:id="rId28"/>
    <p:sldId id="288" r:id="rId29"/>
    <p:sldId id="25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05" autoAdjust="0"/>
    <p:restoredTop sz="94660"/>
  </p:normalViewPr>
  <p:slideViewPr>
    <p:cSldViewPr>
      <p:cViewPr>
        <p:scale>
          <a:sx n="50" d="100"/>
          <a:sy n="50" d="100"/>
        </p:scale>
        <p:origin x="-3420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s://tagilka.ru/upload/iblock/ca1/ca1b499768470a450748e817638d26f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386" name="Picture 2" descr="https://ds05.infourok.ru/uploads/ex/0c72/00162c81-281d0518/hello_html_2d45783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3048471"/>
            <a:ext cx="4357686" cy="28996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5000636"/>
            <a:ext cx="6357950" cy="1714512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№ 6 «Капитаны»,</a:t>
            </a: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Тюлюбаева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Марина Юрьевна</a:t>
            </a: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№ 3 «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Знайки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Добрынина Анна Владимировна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357430"/>
            <a:ext cx="8072494" cy="171451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АВИАЦИОННЫЙ   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ПАРАД - 2021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14290"/>
            <a:ext cx="8929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 «ДОБРЫЙ ГОРОД»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Городской проект «Судьба солдата», посвященный 100 –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со дня рождения Михаила Петровича Одинцова,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дважды Героя Советского Союза, генерала-полковника авиации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928802"/>
            <a:ext cx="8941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ТВОРЧЕСКАЯ  АКЦИЯ  «ПОМНЮ  ГЕРОЯ!»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НАШИ  РАБОТЫ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8130" name="Picture 2" descr="D:\КОНКУРСЫ\КОНКУРСЫ 2021-2022\АВИАЦИОННЫЙ ПАРАД\6 гр\PHOTO-2021-10-04-09-07-57.jpg"/>
          <p:cNvPicPr>
            <a:picLocks noChangeAspect="1" noChangeArrowheads="1"/>
          </p:cNvPicPr>
          <p:nvPr/>
        </p:nvPicPr>
        <p:blipFill>
          <a:blip r:embed="rId4"/>
          <a:srcRect l="7423"/>
          <a:stretch>
            <a:fillRect/>
          </a:stretch>
        </p:blipFill>
        <p:spPr bwMode="auto">
          <a:xfrm>
            <a:off x="4071934" y="2643182"/>
            <a:ext cx="4938105" cy="4000528"/>
          </a:xfrm>
          <a:prstGeom prst="rect">
            <a:avLst/>
          </a:prstGeom>
          <a:noFill/>
        </p:spPr>
      </p:pic>
      <p:pic>
        <p:nvPicPr>
          <p:cNvPr id="48131" name="Picture 3" descr="D:\КОНКУРСЫ\КОНКУРСЫ 2021-2022\АВИАЦИОННЫЙ ПАРАД\6 гр\PHOTO-2021-10-04-09-08-55.jpg"/>
          <p:cNvPicPr>
            <a:picLocks noChangeAspect="1" noChangeArrowheads="1"/>
          </p:cNvPicPr>
          <p:nvPr/>
        </p:nvPicPr>
        <p:blipFill>
          <a:blip r:embed="rId5"/>
          <a:srcRect l="17969" r="22656"/>
          <a:stretch>
            <a:fillRect/>
          </a:stretch>
        </p:blipFill>
        <p:spPr bwMode="auto">
          <a:xfrm>
            <a:off x="142844" y="857232"/>
            <a:ext cx="3857620" cy="48727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5643578"/>
            <a:ext cx="3000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ПОЯРКОВА  ВИКА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1285860"/>
            <a:ext cx="385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МАКСИМОВА  ИРИНА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НАШИ  РАБОТЫ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8132" name="Picture 4" descr="D:\КОНКУРСЫ\КОНКУРСЫ 2021-2022\АВИАЦИОННЫЙ ПАРАД\6 гр\PHOTO-2021-10-04-10-08-30.jpg"/>
          <p:cNvPicPr>
            <a:picLocks noChangeAspect="1" noChangeArrowheads="1"/>
          </p:cNvPicPr>
          <p:nvPr/>
        </p:nvPicPr>
        <p:blipFill>
          <a:blip r:embed="rId4"/>
          <a:srcRect l="17969" r="6250"/>
          <a:stretch>
            <a:fillRect/>
          </a:stretch>
        </p:blipFill>
        <p:spPr bwMode="auto">
          <a:xfrm>
            <a:off x="4957407" y="2428868"/>
            <a:ext cx="4186593" cy="41434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5643578"/>
            <a:ext cx="385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КРАШЕНИННИКОВ ВИКТОР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1000108"/>
            <a:ext cx="3000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БАРАНОВ  МИША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Пользователь\Downloads\PHOTO-2021-10-04-15-42-48.jpg"/>
          <p:cNvPicPr>
            <a:picLocks noChangeAspect="1" noChangeArrowheads="1"/>
          </p:cNvPicPr>
          <p:nvPr/>
        </p:nvPicPr>
        <p:blipFill>
          <a:blip r:embed="rId5"/>
          <a:srcRect r="23438"/>
          <a:stretch>
            <a:fillRect/>
          </a:stretch>
        </p:blipFill>
        <p:spPr bwMode="auto">
          <a:xfrm>
            <a:off x="-1" y="857232"/>
            <a:ext cx="4813125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НАШИ  РАБОТЫ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5903893"/>
            <a:ext cx="385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СТЕННИКОВА  ДАША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857232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ПШЕНИЧНИКОВА  ДАША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D:\КОНКУРСЫ\КОНКУРСЫ 2021-2022\АВИАЦИОННЫЙ ПАРАД\6 гр\PHOTO-2021-10-04-16-08-30.jpg"/>
          <p:cNvPicPr>
            <a:picLocks noChangeAspect="1" noChangeArrowheads="1"/>
          </p:cNvPicPr>
          <p:nvPr/>
        </p:nvPicPr>
        <p:blipFill>
          <a:blip r:embed="rId4"/>
          <a:srcRect l="19531" r="25781"/>
          <a:stretch>
            <a:fillRect/>
          </a:stretch>
        </p:blipFill>
        <p:spPr bwMode="auto">
          <a:xfrm>
            <a:off x="357158" y="857232"/>
            <a:ext cx="3643338" cy="49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67" name="Picture 3" descr="D:\КОНКУРСЫ\КОНКУРСЫ 2021-2022\АВИАЦИОННЫЙ ПАРАД\6 гр\PHOTO-2021-10-04-16-14-13.jpg"/>
          <p:cNvPicPr>
            <a:picLocks noChangeAspect="1" noChangeArrowheads="1"/>
          </p:cNvPicPr>
          <p:nvPr/>
        </p:nvPicPr>
        <p:blipFill>
          <a:blip r:embed="rId5"/>
          <a:srcRect l="20312" r="18750"/>
          <a:stretch>
            <a:fillRect/>
          </a:stretch>
        </p:blipFill>
        <p:spPr bwMode="auto">
          <a:xfrm>
            <a:off x="4929190" y="1807909"/>
            <a:ext cx="3871052" cy="476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-28577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-142900"/>
            <a:ext cx="83058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D:\КОНКУРСЫ\КОНКУРСЫ 2021-2022\АВИАЦИОННЫЙ ПАРАД\6 гр\PHOTO-2021-10-04-09-13-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8636028" cy="514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0"/>
            <a:ext cx="8305800" cy="6429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Подготовительная группа № 3 «ЗНАЙКИ»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D:\КОНКУРСЫ\КОНКУРСЫ 2021-2022\АВИАЦИОННЫЙ ПАРАД\3 гр\IMG_6122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42910" y="714356"/>
            <a:ext cx="8001056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D:\КОНКУРСЫ\КОНКУРСЫ 2021-2022\АВИАЦИОННЫЙ ПАРАД\3 гр\IMG_6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D:\КОНКУРСЫ\КОНКУРСЫ 2021-2022\АВИАЦИОННЫЙ ПАРАД\3 гр\IMG_612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D:\КОНКУРСЫ\КОНКУРСЫ 2021-2022\АВИАЦИОННЫЙ ПАРАД\3 гр\IMG_6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4348" y="357166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КОНСТРУИРОВАНИЕ  «САМОЛЕТЫ»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 С  РАЗНЫМИ  КОНСТРУКТОРАМИ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 ВЫБОРУ  ДЕТЕЙ (командная работа)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D:\КОНКУРСЫ\КОНКУРСЫ 2021-2022\АВИАЦИОННЫЙ ПАРАД\3 гр\PHOTO-2021-10-04-14-17-29.jpg"/>
          <p:cNvPicPr>
            <a:picLocks noChangeAspect="1" noChangeArrowheads="1"/>
          </p:cNvPicPr>
          <p:nvPr/>
        </p:nvPicPr>
        <p:blipFill>
          <a:blip r:embed="rId4"/>
          <a:srcRect l="15752" t="37805" r="13889"/>
          <a:stretch>
            <a:fillRect/>
          </a:stretch>
        </p:blipFill>
        <p:spPr bwMode="auto">
          <a:xfrm>
            <a:off x="714348" y="1571612"/>
            <a:ext cx="7695689" cy="5102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КОНКУРСЫ\КОНКУРСЫ 2021-2022\АВИАЦИОННЫЙ ПАРАД\3 гр\PHOTO-2021-10-04-14-17-29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14290"/>
            <a:ext cx="8858280" cy="1500198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ЭТАП  УЧАСТИЯ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ТВОРЧЕСКОЙ АКЦИИ «ПОМНЮ ГЕРОЯ»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Знакомим детей с  генералом -полковником авиации, дважды Героем Советского Союза  Михаилом Петровичем Одинцовым.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узнали много из его биографии и о его военных подвигах.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school36-ekb.ucoz.ru/OMP.jpg"/>
          <p:cNvPicPr/>
          <p:nvPr/>
        </p:nvPicPr>
        <p:blipFill>
          <a:blip r:embed="rId4">
            <a:lum contrast="2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000240"/>
            <a:ext cx="2868616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school36-ekb.ucoz.ru/nagrada.jpg"/>
          <p:cNvPicPr/>
          <p:nvPr/>
        </p:nvPicPr>
        <p:blipFill>
          <a:blip r:embed="rId5">
            <a:lum bright="2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2571744"/>
            <a:ext cx="4786346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КОНКУРСЫ\КОНКУРСЫ 2021-2022\АВИАЦИОННЫЙ ПАРАД\3 гр\PHOTO-2021-10-04-14-18-13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D:\КОНКУРСЫ\КОНКУРСЫ 2021-2022\АВИАЦИОННЫЙ ПАРАД\3 гр\PHOTO-2021-10-04-14-17-29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D:\КОНКУРСЫ\КОНКУРСЫ 2021-2022\АВИАЦИОННЫЙ ПАРАД\3 гр\PHOTO-2021-10-04-14-17-29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0"/>
            <a:ext cx="8286808" cy="6755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КОНКУРСЫ\КОНКУРСЫ 2021-2022\АВИАЦИОННЫЙ ПАРАД\3 гр\PHOTO-2021-10-04-14-18-13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D:\КОНКУРСЫ\КОНКУРСЫ 2021-2022\АВИАЦИОННЫЙ ПАРАД\3 гр\PHOTO-2021-10-04-14-17-29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" y="50292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D:\КОНКУРСЫ\КОНКУРСЫ 2021-2022\АВИАЦИОННЫЙ ПАРАД\3 гр\PHOTO-2021-10-04-14-17-29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КОНКУРСЫ\КОНКУРСЫ 2021-2022\АВИАЦИОННЫЙ ПАРАД\3 гр\PHOTO-2021-10-04-14-18-13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НАШИ  РАБОТЫ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472" y="571480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ТИМОФЕЙ  ВИСЛОГУЗОВ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КОНКУРСЫ\КОНКУРСЫ 2021-2022\АВИАЦИОННЫЙ ПАРАД\PHOTO-2021-10-07-16-03-04.jpg"/>
          <p:cNvPicPr>
            <a:picLocks noChangeAspect="1" noChangeArrowheads="1"/>
          </p:cNvPicPr>
          <p:nvPr/>
        </p:nvPicPr>
        <p:blipFill>
          <a:blip r:embed="rId4"/>
          <a:srcRect l="13281" r="4687"/>
          <a:stretch>
            <a:fillRect/>
          </a:stretch>
        </p:blipFill>
        <p:spPr bwMode="auto">
          <a:xfrm>
            <a:off x="4143340" y="1571612"/>
            <a:ext cx="4786378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G:\КОНКУРСЫ\КОНКУРСЫ 2021-2022\АВИАЦИОННЫЙ ПАРАД\PHOTO-2021-10-07-16-02-51.jpg"/>
          <p:cNvPicPr>
            <a:picLocks noChangeAspect="1" noChangeArrowheads="1"/>
          </p:cNvPicPr>
          <p:nvPr/>
        </p:nvPicPr>
        <p:blipFill>
          <a:blip r:embed="rId5"/>
          <a:srcRect r="36719"/>
          <a:stretch>
            <a:fillRect/>
          </a:stretch>
        </p:blipFill>
        <p:spPr bwMode="auto">
          <a:xfrm>
            <a:off x="285719" y="714356"/>
            <a:ext cx="3074071" cy="3643338"/>
          </a:xfrm>
          <a:prstGeom prst="rect">
            <a:avLst/>
          </a:prstGeom>
          <a:noFill/>
        </p:spPr>
      </p:pic>
      <p:pic>
        <p:nvPicPr>
          <p:cNvPr id="1026" name="Picture 2" descr="G:\КОНКУРСЫ\КОНКУРСЫ 2021-2022\АВИАЦИОННЫЙ ПАРАД\PHOTO-2021-10-07-16-05-58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1071538" y="4143380"/>
            <a:ext cx="3214678" cy="241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348" y="1500174"/>
            <a:ext cx="77867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Вся работа, проведенная с детьми, является частью общего ежегодного социально - познавательно - творческого  проекта </a:t>
            </a:r>
          </a:p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РАССКАЖИ  МНЕ 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ПОБЕДЕ»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D:\КОНКУРСЫ\КОНКУРСЫ 2021-2022\АВИАЦИОННЫЙ ПАРАД\6 гр\IMG_6112 (2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Подготовительная группа № 6 «КАПИТАНЫ»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D:\КОНКУРСЫ\КОНКУРСЫ 2021-2022\АВИАЦИОННЫЙ ПАРАД\6 гр\PHOTO-2021-09-30-12-24-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D:\КОНКУРСЫ\КОНКУРСЫ 2021-2022\АВИАЦИОННЫЙ ПАРАД\6 гр\IMG_6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D:\КОНКУРСЫ\КОНКУРСЫ 2021-2022\АВИАЦИОННЫЙ ПАРАД\6 гр\IMG_612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НАШИ  РАБОТЫ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5059" name="Picture 3" descr="D:\КОНКУРСЫ\КОНКУРСЫ 2021-2022\АВИАЦИОННЫЙ ПАРАД\6 гр\f1b65751-04c7-4e7c-a0da-9345a37479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214422"/>
            <a:ext cx="4572000" cy="3429000"/>
          </a:xfrm>
          <a:prstGeom prst="rect">
            <a:avLst/>
          </a:prstGeom>
          <a:noFill/>
        </p:spPr>
      </p:pic>
      <p:pic>
        <p:nvPicPr>
          <p:cNvPr id="45058" name="Picture 2" descr="D:\КОНКУРСЫ\КОНКУРСЫ 2021-2022\АВИАЦИОННЫЙ ПАРАД\6 гр\4fc68d0e-6ccd-4f40-9dd8-4366744b4c8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929042"/>
            <a:ext cx="390527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0" name="Picture 4" descr="D:\КОНКУРСЫ\КОНКУРСЫ 2021-2022\АВИАЦИОННЫЙ ПАРАД\6 гр\f304cdd5-ea4b-4be3-aef3-eea23bed04ae.JPG"/>
          <p:cNvPicPr>
            <a:picLocks noChangeAspect="1" noChangeArrowheads="1"/>
          </p:cNvPicPr>
          <p:nvPr/>
        </p:nvPicPr>
        <p:blipFill>
          <a:blip r:embed="rId6"/>
          <a:srcRect l="15625" t="25000" r="32812"/>
          <a:stretch>
            <a:fillRect/>
          </a:stretch>
        </p:blipFill>
        <p:spPr bwMode="auto">
          <a:xfrm>
            <a:off x="5191112" y="214290"/>
            <a:ext cx="3667168" cy="40005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57950" y="4929198"/>
            <a:ext cx="2428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ЯСАКОВА  ВИКА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НАШИ  РАБОТЫ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694" y="5000636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ЦВЕТКОВА  МАША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D:\КОНКУРСЫ\КОНКУРСЫ 2021-2022\АВИАЦИОННЫЙ ПАРАД\6 гр\PHOTO-2021-10-01-16-02-30.jpg"/>
          <p:cNvPicPr>
            <a:picLocks noChangeAspect="1" noChangeArrowheads="1"/>
          </p:cNvPicPr>
          <p:nvPr/>
        </p:nvPicPr>
        <p:blipFill>
          <a:blip r:embed="rId4"/>
          <a:srcRect l="3750" r="28000"/>
          <a:stretch>
            <a:fillRect/>
          </a:stretch>
        </p:blipFill>
        <p:spPr bwMode="auto">
          <a:xfrm>
            <a:off x="285720" y="928670"/>
            <a:ext cx="3900542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3" name="Picture 3" descr="D:\КОНКУРСЫ\КОНКУРСЫ 2021-2022\АВИАЦИОННЫЙ ПАРАД\6 гр\PHOTO-2021-10-01-16-02-05.jpg"/>
          <p:cNvPicPr>
            <a:picLocks noChangeAspect="1" noChangeArrowheads="1"/>
          </p:cNvPicPr>
          <p:nvPr/>
        </p:nvPicPr>
        <p:blipFill>
          <a:blip r:embed="rId5">
            <a:lum bright="20000" contrast="10000"/>
          </a:blip>
          <a:srcRect/>
          <a:stretch>
            <a:fillRect/>
          </a:stretch>
        </p:blipFill>
        <p:spPr bwMode="auto">
          <a:xfrm>
            <a:off x="4929190" y="571480"/>
            <a:ext cx="3714752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agilka.ru/upload/iblock/ca1/ca1b499768470a450748e817638d26ff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3899" r="3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НАШИ  РАБОТЫ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694" y="5000636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МЯСОЕДОВ  СТАНИСЛАВ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D:\КОНКУРСЫ\КОНКУРСЫ 2021-2022\АВИАЦИОННЫЙ ПАРАД\6 гр\PHOTO-2021-10-04-09-05-06.jpg"/>
          <p:cNvPicPr>
            <a:picLocks noChangeAspect="1" noChangeArrowheads="1"/>
          </p:cNvPicPr>
          <p:nvPr/>
        </p:nvPicPr>
        <p:blipFill>
          <a:blip r:embed="rId4"/>
          <a:srcRect l="19238" r="24512"/>
          <a:stretch>
            <a:fillRect/>
          </a:stretch>
        </p:blipFill>
        <p:spPr bwMode="auto">
          <a:xfrm>
            <a:off x="0" y="762000"/>
            <a:ext cx="4572032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7" name="Picture 3" descr="D:\КОНКУРСЫ\КОНКУРСЫ 2021-2022\АВИАЦИОННЫЙ ПАРАД\6 гр\PHOTO-2021-10-04-09-06-23.jpg"/>
          <p:cNvPicPr>
            <a:picLocks noChangeAspect="1" noChangeArrowheads="1"/>
          </p:cNvPicPr>
          <p:nvPr/>
        </p:nvPicPr>
        <p:blipFill>
          <a:blip r:embed="rId5"/>
          <a:srcRect l="9375" r="21875"/>
          <a:stretch>
            <a:fillRect/>
          </a:stretch>
        </p:blipFill>
        <p:spPr bwMode="auto">
          <a:xfrm>
            <a:off x="4714876" y="214290"/>
            <a:ext cx="4191058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293</TotalTime>
  <Words>175</Words>
  <PresentationFormat>Экран (4:3)</PresentationFormat>
  <Paragraphs>35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Поток</vt:lpstr>
      <vt:lpstr>Тема Office</vt:lpstr>
      <vt:lpstr>АВИАЦИОННЫЙ    ПАРАД - 2021</vt:lpstr>
      <vt:lpstr>I ЭТАП  УЧАСТИЯ В  ТВОРЧЕСКОЙ АКЦИИ «ПОМНЮ ГЕРОЯ»  - Знакомим детей с  генералом -полковником авиации, дважды Героем Советского Союза  Михаилом Петровичем Одинцовым. Дети узнали много из его биографии и о его военных подвигах.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ВЫСТАВКА</vt:lpstr>
      <vt:lpstr>Подготовительная группа № 3 «ЗНАЙКИ»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мы создавали макет</dc:title>
  <dc:creator>dima</dc:creator>
  <cp:lastModifiedBy>Пользователь</cp:lastModifiedBy>
  <cp:revision>26</cp:revision>
  <dcterms:created xsi:type="dcterms:W3CDTF">2019-12-04T14:05:30Z</dcterms:created>
  <dcterms:modified xsi:type="dcterms:W3CDTF">2021-10-10T04:59:28Z</dcterms:modified>
</cp:coreProperties>
</file>