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55" autoAdjust="0"/>
    <p:restoredTop sz="94660"/>
  </p:normalViewPr>
  <p:slideViewPr>
    <p:cSldViewPr>
      <p:cViewPr>
        <p:scale>
          <a:sx n="75" d="100"/>
          <a:sy n="75" d="100"/>
        </p:scale>
        <p:origin x="-158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8F8B4-09CD-48E3-97B4-82DA73CBC275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A2E775D-D9DD-4247-B93A-A82004F82E6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Образовательные:</a:t>
          </a:r>
          <a:endParaRPr lang="ru-RU" dirty="0"/>
        </a:p>
      </dgm:t>
    </dgm:pt>
    <dgm:pt modelId="{64408B23-0D3B-47F8-B019-094026AC674A}" type="parTrans" cxnId="{94F6C360-8D6F-4EFD-A2C4-14DF9BE75D75}">
      <dgm:prSet/>
      <dgm:spPr/>
      <dgm:t>
        <a:bodyPr/>
        <a:lstStyle/>
        <a:p>
          <a:endParaRPr lang="ru-RU"/>
        </a:p>
      </dgm:t>
    </dgm:pt>
    <dgm:pt modelId="{B0016756-B82E-4BD7-9F4F-1B1F1D62DB11}" type="sibTrans" cxnId="{94F6C360-8D6F-4EFD-A2C4-14DF9BE75D75}">
      <dgm:prSet/>
      <dgm:spPr/>
      <dgm:t>
        <a:bodyPr/>
        <a:lstStyle/>
        <a:p>
          <a:endParaRPr lang="ru-RU"/>
        </a:p>
      </dgm:t>
    </dgm:pt>
    <dgm:pt modelId="{EEBAA678-4FD7-4BD5-B458-6698A76F7D6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расширить знания детей о книгах и сказках;</a:t>
          </a:r>
          <a:endParaRPr lang="ru-RU" dirty="0"/>
        </a:p>
      </dgm:t>
    </dgm:pt>
    <dgm:pt modelId="{2E25D690-E1FA-4D4A-B870-DEB069E6FEC2}" type="parTrans" cxnId="{F885C3A6-46F0-481D-8CCE-B76E1075CE22}">
      <dgm:prSet/>
      <dgm:spPr/>
      <dgm:t>
        <a:bodyPr/>
        <a:lstStyle/>
        <a:p>
          <a:endParaRPr lang="ru-RU"/>
        </a:p>
      </dgm:t>
    </dgm:pt>
    <dgm:pt modelId="{5C59C420-0682-48C4-BDD1-47F879283057}" type="sibTrans" cxnId="{F885C3A6-46F0-481D-8CCE-B76E1075CE22}">
      <dgm:prSet/>
      <dgm:spPr/>
      <dgm:t>
        <a:bodyPr/>
        <a:lstStyle/>
        <a:p>
          <a:endParaRPr lang="ru-RU"/>
        </a:p>
      </dgm:t>
    </dgm:pt>
    <dgm:pt modelId="{9336BBF2-A746-4077-BEDD-F10E4444F02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Развивающие:</a:t>
          </a:r>
          <a:endParaRPr lang="ru-RU" dirty="0"/>
        </a:p>
      </dgm:t>
    </dgm:pt>
    <dgm:pt modelId="{45363EB6-CE5A-448F-9754-142814B5166D}" type="parTrans" cxnId="{2439EC7D-B14A-4CFC-962C-0D596C36E17B}">
      <dgm:prSet/>
      <dgm:spPr/>
      <dgm:t>
        <a:bodyPr/>
        <a:lstStyle/>
        <a:p>
          <a:endParaRPr lang="ru-RU"/>
        </a:p>
      </dgm:t>
    </dgm:pt>
    <dgm:pt modelId="{0A2D3255-4E6C-4D3F-9F15-4CDF4FB888CC}" type="sibTrans" cxnId="{2439EC7D-B14A-4CFC-962C-0D596C36E17B}">
      <dgm:prSet/>
      <dgm:spPr/>
      <dgm:t>
        <a:bodyPr/>
        <a:lstStyle/>
        <a:p>
          <a:endParaRPr lang="ru-RU"/>
        </a:p>
      </dgm:t>
    </dgm:pt>
    <dgm:pt modelId="{33F348D3-BCD6-4209-8D70-6B549DFB5CF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развить исполнительские умения в создании художественных образов;</a:t>
          </a:r>
          <a:endParaRPr lang="ru-RU" dirty="0"/>
        </a:p>
      </dgm:t>
    </dgm:pt>
    <dgm:pt modelId="{09CA1033-B2AB-4C68-92D4-BD890AD4C013}" type="parTrans" cxnId="{6645E132-5139-4C60-B0E8-E609B02BC688}">
      <dgm:prSet/>
      <dgm:spPr/>
      <dgm:t>
        <a:bodyPr/>
        <a:lstStyle/>
        <a:p>
          <a:endParaRPr lang="ru-RU"/>
        </a:p>
      </dgm:t>
    </dgm:pt>
    <dgm:pt modelId="{B65138E3-9D21-43D7-B54D-4852689AF1AB}" type="sibTrans" cxnId="{6645E132-5139-4C60-B0E8-E609B02BC688}">
      <dgm:prSet/>
      <dgm:spPr/>
      <dgm:t>
        <a:bodyPr/>
        <a:lstStyle/>
        <a:p>
          <a:endParaRPr lang="ru-RU"/>
        </a:p>
      </dgm:t>
    </dgm:pt>
    <dgm:pt modelId="{DF0F1DF0-5D9C-4539-BFAB-2C4D6D5B4E5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i="0" u="none" dirty="0" smtClean="0"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b="1" i="0" u="none" dirty="0">
            <a:latin typeface="Times New Roman" pitchFamily="18" charset="0"/>
            <a:cs typeface="Times New Roman" pitchFamily="18" charset="0"/>
          </a:endParaRPr>
        </a:p>
      </dgm:t>
    </dgm:pt>
    <dgm:pt modelId="{C0014088-04D3-433C-A801-2070FDF512DC}" type="parTrans" cxnId="{6707B56D-14D2-4793-9651-61B943CA75E2}">
      <dgm:prSet/>
      <dgm:spPr/>
      <dgm:t>
        <a:bodyPr/>
        <a:lstStyle/>
        <a:p>
          <a:endParaRPr lang="ru-RU"/>
        </a:p>
      </dgm:t>
    </dgm:pt>
    <dgm:pt modelId="{E3A6EF98-3EA5-41FC-8A22-BF26EC65C442}" type="sibTrans" cxnId="{6707B56D-14D2-4793-9651-61B943CA75E2}">
      <dgm:prSet/>
      <dgm:spPr/>
      <dgm:t>
        <a:bodyPr/>
        <a:lstStyle/>
        <a:p>
          <a:endParaRPr lang="ru-RU"/>
        </a:p>
      </dgm:t>
    </dgm:pt>
    <dgm:pt modelId="{B28044E3-FB62-4C54-8534-E6B38CA5208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вдохновить детей для работы над сказкой;</a:t>
          </a:r>
          <a:endParaRPr lang="ru-RU" dirty="0"/>
        </a:p>
      </dgm:t>
    </dgm:pt>
    <dgm:pt modelId="{BEF44E84-4A93-471D-A2FD-722CA513CE96}" type="parTrans" cxnId="{19062312-FC0F-451B-8BC3-1CC725D9CAEB}">
      <dgm:prSet/>
      <dgm:spPr/>
      <dgm:t>
        <a:bodyPr/>
        <a:lstStyle/>
        <a:p>
          <a:endParaRPr lang="ru-RU"/>
        </a:p>
      </dgm:t>
    </dgm:pt>
    <dgm:pt modelId="{6D8D0592-6B7B-4458-870B-328438F31353}" type="sibTrans" cxnId="{19062312-FC0F-451B-8BC3-1CC725D9CAEB}">
      <dgm:prSet/>
      <dgm:spPr/>
      <dgm:t>
        <a:bodyPr/>
        <a:lstStyle/>
        <a:p>
          <a:endParaRPr lang="ru-RU"/>
        </a:p>
      </dgm:t>
    </dgm:pt>
    <dgm:pt modelId="{DDA2CA06-AACC-475D-B963-42FE6A4056D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расширить знания детей о героях книги ;</a:t>
          </a:r>
          <a:endParaRPr lang="ru-RU" dirty="0"/>
        </a:p>
      </dgm:t>
    </dgm:pt>
    <dgm:pt modelId="{6104A1FC-6B14-471E-BB9E-D50C666DB181}" type="parTrans" cxnId="{170FF1D9-FCB3-468B-854B-A1006942C549}">
      <dgm:prSet/>
      <dgm:spPr/>
      <dgm:t>
        <a:bodyPr/>
        <a:lstStyle/>
        <a:p>
          <a:endParaRPr lang="ru-RU"/>
        </a:p>
      </dgm:t>
    </dgm:pt>
    <dgm:pt modelId="{5AD4FC66-B5D4-47A1-9FEF-78CF1426C3E6}" type="sibTrans" cxnId="{170FF1D9-FCB3-468B-854B-A1006942C549}">
      <dgm:prSet/>
      <dgm:spPr/>
      <dgm:t>
        <a:bodyPr/>
        <a:lstStyle/>
        <a:p>
          <a:endParaRPr lang="ru-RU"/>
        </a:p>
      </dgm:t>
    </dgm:pt>
    <dgm:pt modelId="{A1AE1E06-0898-425F-9337-C60AE98C290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закрепить знание детьми сказок и их названий, авторов;</a:t>
          </a:r>
          <a:endParaRPr lang="ru-RU" dirty="0"/>
        </a:p>
      </dgm:t>
    </dgm:pt>
    <dgm:pt modelId="{4281C963-320E-4032-9608-34110F97027F}" type="parTrans" cxnId="{21A2F487-9D24-45C9-AE95-F60451D8BA5E}">
      <dgm:prSet/>
      <dgm:spPr/>
      <dgm:t>
        <a:bodyPr/>
        <a:lstStyle/>
        <a:p>
          <a:endParaRPr lang="ru-RU"/>
        </a:p>
      </dgm:t>
    </dgm:pt>
    <dgm:pt modelId="{C4C90B46-4CAF-487C-B380-DF876E3E31C7}" type="sibTrans" cxnId="{21A2F487-9D24-45C9-AE95-F60451D8BA5E}">
      <dgm:prSet/>
      <dgm:spPr/>
      <dgm:t>
        <a:bodyPr/>
        <a:lstStyle/>
        <a:p>
          <a:endParaRPr lang="ru-RU"/>
        </a:p>
      </dgm:t>
    </dgm:pt>
    <dgm:pt modelId="{555738CB-5B74-4599-9529-8889C4B0395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закрепить умение отгадывать загадки;</a:t>
          </a:r>
          <a:endParaRPr lang="ru-RU" dirty="0"/>
        </a:p>
      </dgm:t>
    </dgm:pt>
    <dgm:pt modelId="{C3AB16DC-B413-44D1-AD97-6E920BB945A2}" type="parTrans" cxnId="{80793094-6C0D-43E2-9033-AF6E1785044F}">
      <dgm:prSet/>
      <dgm:spPr/>
      <dgm:t>
        <a:bodyPr/>
        <a:lstStyle/>
        <a:p>
          <a:endParaRPr lang="ru-RU"/>
        </a:p>
      </dgm:t>
    </dgm:pt>
    <dgm:pt modelId="{29D19894-3516-46E2-AE9F-FECDC570C4CF}" type="sibTrans" cxnId="{80793094-6C0D-43E2-9033-AF6E1785044F}">
      <dgm:prSet/>
      <dgm:spPr/>
      <dgm:t>
        <a:bodyPr/>
        <a:lstStyle/>
        <a:p>
          <a:endParaRPr lang="ru-RU"/>
        </a:p>
      </dgm:t>
    </dgm:pt>
    <dgm:pt modelId="{34F123DF-7519-417F-B12C-D990794F6A1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формировать умение самостоятельно находить правильные ответы; </a:t>
          </a:r>
          <a:endParaRPr lang="ru-RU" dirty="0"/>
        </a:p>
      </dgm:t>
    </dgm:pt>
    <dgm:pt modelId="{475CC26D-8B6A-43CF-9AD6-7E66E335123F}" type="parTrans" cxnId="{91B49428-733F-4655-A0F9-C145183860AA}">
      <dgm:prSet/>
      <dgm:spPr/>
      <dgm:t>
        <a:bodyPr/>
        <a:lstStyle/>
        <a:p>
          <a:endParaRPr lang="ru-RU"/>
        </a:p>
      </dgm:t>
    </dgm:pt>
    <dgm:pt modelId="{1CD2A40E-521C-4C29-B17A-06F00F49BD15}" type="sibTrans" cxnId="{91B49428-733F-4655-A0F9-C145183860AA}">
      <dgm:prSet/>
      <dgm:spPr/>
      <dgm:t>
        <a:bodyPr/>
        <a:lstStyle/>
        <a:p>
          <a:endParaRPr lang="ru-RU"/>
        </a:p>
      </dgm:t>
    </dgm:pt>
    <dgm:pt modelId="{87825266-E10C-423D-874F-6455E504747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знакомить детей с книжной культурой;</a:t>
          </a:r>
          <a:endParaRPr lang="ru-RU" dirty="0"/>
        </a:p>
      </dgm:t>
    </dgm:pt>
    <dgm:pt modelId="{E2A37D66-3235-4050-8F06-013CD51BC518}" type="parTrans" cxnId="{5631FE2C-B0ED-41C8-9417-C9DA1699D656}">
      <dgm:prSet/>
      <dgm:spPr/>
      <dgm:t>
        <a:bodyPr/>
        <a:lstStyle/>
        <a:p>
          <a:endParaRPr lang="ru-RU"/>
        </a:p>
      </dgm:t>
    </dgm:pt>
    <dgm:pt modelId="{F0BD02EA-4502-4C17-8D81-0B756587719D}" type="sibTrans" cxnId="{5631FE2C-B0ED-41C8-9417-C9DA1699D656}">
      <dgm:prSet/>
      <dgm:spPr/>
      <dgm:t>
        <a:bodyPr/>
        <a:lstStyle/>
        <a:p>
          <a:endParaRPr lang="ru-RU"/>
        </a:p>
      </dgm:t>
    </dgm:pt>
    <dgm:pt modelId="{C83FDDA4-BA6F-4841-9B00-C20499E1D1B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активизировать мыслительную деятельность детей.</a:t>
          </a:r>
          <a:endParaRPr lang="ru-RU" dirty="0"/>
        </a:p>
      </dgm:t>
    </dgm:pt>
    <dgm:pt modelId="{DC728D96-EFEC-4732-AC76-73D732AC9F41}" type="parTrans" cxnId="{B77F7333-D1EA-4935-BC67-5E6FC7F9DDA8}">
      <dgm:prSet/>
      <dgm:spPr/>
      <dgm:t>
        <a:bodyPr/>
        <a:lstStyle/>
        <a:p>
          <a:endParaRPr lang="ru-RU"/>
        </a:p>
      </dgm:t>
    </dgm:pt>
    <dgm:pt modelId="{1795D1C9-6B2A-40F0-B6CC-1640C8C81DCE}" type="sibTrans" cxnId="{B77F7333-D1EA-4935-BC67-5E6FC7F9DDA8}">
      <dgm:prSet/>
      <dgm:spPr/>
      <dgm:t>
        <a:bodyPr/>
        <a:lstStyle/>
        <a:p>
          <a:endParaRPr lang="ru-RU"/>
        </a:p>
      </dgm:t>
    </dgm:pt>
    <dgm:pt modelId="{B831DFA9-542D-4126-9CFC-1FDAA2CBAA8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/>
            <a:t>развить творческий потенциал каждого ребенка;</a:t>
          </a:r>
          <a:endParaRPr lang="ru-RU"/>
        </a:p>
      </dgm:t>
    </dgm:pt>
    <dgm:pt modelId="{E3AFD695-6949-401E-A0D6-794895AD7183}" type="parTrans" cxnId="{038D4433-1A70-468F-92F0-48625E42C528}">
      <dgm:prSet/>
      <dgm:spPr/>
      <dgm:t>
        <a:bodyPr/>
        <a:lstStyle/>
        <a:p>
          <a:endParaRPr lang="ru-RU"/>
        </a:p>
      </dgm:t>
    </dgm:pt>
    <dgm:pt modelId="{FE3A6240-0BD2-4804-B278-92C79C580A7F}" type="sibTrans" cxnId="{038D4433-1A70-468F-92F0-48625E42C528}">
      <dgm:prSet/>
      <dgm:spPr/>
      <dgm:t>
        <a:bodyPr/>
        <a:lstStyle/>
        <a:p>
          <a:endParaRPr lang="ru-RU"/>
        </a:p>
      </dgm:t>
    </dgm:pt>
    <dgm:pt modelId="{390BBA78-CC68-4674-95E8-D88561E1AA5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овладеть навыками коллективного взаимодействия и общения;</a:t>
          </a:r>
          <a:endParaRPr lang="ru-RU" dirty="0"/>
        </a:p>
      </dgm:t>
    </dgm:pt>
    <dgm:pt modelId="{38751A08-B274-47F4-BF24-E3722772098C}" type="parTrans" cxnId="{C7CA5846-2E3B-46ED-9135-4076252DE8F2}">
      <dgm:prSet/>
      <dgm:spPr/>
      <dgm:t>
        <a:bodyPr/>
        <a:lstStyle/>
        <a:p>
          <a:endParaRPr lang="ru-RU"/>
        </a:p>
      </dgm:t>
    </dgm:pt>
    <dgm:pt modelId="{B6EDC5F6-3D4D-4BE5-9DB3-FB64D09C15A0}" type="sibTrans" cxnId="{C7CA5846-2E3B-46ED-9135-4076252DE8F2}">
      <dgm:prSet/>
      <dgm:spPr/>
      <dgm:t>
        <a:bodyPr/>
        <a:lstStyle/>
        <a:p>
          <a:endParaRPr lang="ru-RU"/>
        </a:p>
      </dgm:t>
    </dgm:pt>
    <dgm:pt modelId="{5A091338-0628-4919-9D8D-FD87EA0730D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развить мышление, память, внимание, воображение в процессе работы над сказкой;</a:t>
          </a:r>
          <a:endParaRPr lang="ru-RU" dirty="0"/>
        </a:p>
      </dgm:t>
    </dgm:pt>
    <dgm:pt modelId="{7B3B0DE9-E6DA-4A1B-8273-13A6362E197F}" type="parTrans" cxnId="{C465A742-8929-4FA3-935D-BD55C4E61577}">
      <dgm:prSet/>
      <dgm:spPr/>
      <dgm:t>
        <a:bodyPr/>
        <a:lstStyle/>
        <a:p>
          <a:endParaRPr lang="ru-RU"/>
        </a:p>
      </dgm:t>
    </dgm:pt>
    <dgm:pt modelId="{D54D7C89-4C1F-4F79-AC55-1EECD1534C93}" type="sibTrans" cxnId="{C465A742-8929-4FA3-935D-BD55C4E61577}">
      <dgm:prSet/>
      <dgm:spPr/>
      <dgm:t>
        <a:bodyPr/>
        <a:lstStyle/>
        <a:p>
          <a:endParaRPr lang="ru-RU"/>
        </a:p>
      </dgm:t>
    </dgm:pt>
    <dgm:pt modelId="{CECEFACF-849A-41D5-9EE0-FCD1BEA298D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развивать речь, память, логическое мышление;</a:t>
          </a:r>
          <a:endParaRPr lang="ru-RU" dirty="0"/>
        </a:p>
      </dgm:t>
    </dgm:pt>
    <dgm:pt modelId="{A2F8F3AE-FA0C-4BFC-9EA1-46960DBB1D13}" type="parTrans" cxnId="{C618589F-B499-477C-89F2-3780FA5104A0}">
      <dgm:prSet/>
      <dgm:spPr/>
      <dgm:t>
        <a:bodyPr/>
        <a:lstStyle/>
        <a:p>
          <a:endParaRPr lang="ru-RU"/>
        </a:p>
      </dgm:t>
    </dgm:pt>
    <dgm:pt modelId="{1B20FF9B-587B-4C3D-94DB-0A871F292707}" type="sibTrans" cxnId="{C618589F-B499-477C-89F2-3780FA5104A0}">
      <dgm:prSet/>
      <dgm:spPr/>
      <dgm:t>
        <a:bodyPr/>
        <a:lstStyle/>
        <a:p>
          <a:endParaRPr lang="ru-RU"/>
        </a:p>
      </dgm:t>
    </dgm:pt>
    <dgm:pt modelId="{D62BD0DB-3CD0-49D0-8449-670BF822934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mtClean="0"/>
            <a:t>развивать способность к самостоятельности;</a:t>
          </a:r>
          <a:endParaRPr lang="ru-RU"/>
        </a:p>
      </dgm:t>
    </dgm:pt>
    <dgm:pt modelId="{AF4794EB-C54D-48E7-B3EA-2575EF966E1F}" type="parTrans" cxnId="{2CE20024-0BF5-4686-8CD6-B648DE5575C1}">
      <dgm:prSet/>
      <dgm:spPr/>
      <dgm:t>
        <a:bodyPr/>
        <a:lstStyle/>
        <a:p>
          <a:endParaRPr lang="ru-RU"/>
        </a:p>
      </dgm:t>
    </dgm:pt>
    <dgm:pt modelId="{419D8693-1660-4BD4-B473-6A566C76F6AD}" type="sibTrans" cxnId="{2CE20024-0BF5-4686-8CD6-B648DE5575C1}">
      <dgm:prSet/>
      <dgm:spPr/>
      <dgm:t>
        <a:bodyPr/>
        <a:lstStyle/>
        <a:p>
          <a:endParaRPr lang="ru-RU"/>
        </a:p>
      </dgm:t>
    </dgm:pt>
    <dgm:pt modelId="{C2D6755A-F6A5-406F-9260-6A8A74A3CBD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развивать способность испытывать сострадание и сочувствие к героям книги</a:t>
          </a:r>
          <a:endParaRPr lang="ru-RU" dirty="0"/>
        </a:p>
      </dgm:t>
    </dgm:pt>
    <dgm:pt modelId="{1E368B01-0CBE-440D-A52F-FA3E79DF22EF}" type="parTrans" cxnId="{3E9554F8-C790-485E-B71C-35109863BF63}">
      <dgm:prSet/>
      <dgm:spPr/>
      <dgm:t>
        <a:bodyPr/>
        <a:lstStyle/>
        <a:p>
          <a:endParaRPr lang="ru-RU"/>
        </a:p>
      </dgm:t>
    </dgm:pt>
    <dgm:pt modelId="{6B05F5A9-BA4F-4492-B42C-D0D51A797007}" type="sibTrans" cxnId="{3E9554F8-C790-485E-B71C-35109863BF63}">
      <dgm:prSet/>
      <dgm:spPr/>
      <dgm:t>
        <a:bodyPr/>
        <a:lstStyle/>
        <a:p>
          <a:endParaRPr lang="ru-RU"/>
        </a:p>
      </dgm:t>
    </dgm:pt>
    <dgm:pt modelId="{2C0E975A-3542-4D37-A3C3-A4EBB57BFE5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воспитание доброжелательности, интереса к сказкам;</a:t>
          </a:r>
          <a:endParaRPr lang="ru-RU" dirty="0"/>
        </a:p>
      </dgm:t>
    </dgm:pt>
    <dgm:pt modelId="{D088B597-3A8E-4256-8165-75B992E0BA86}" type="parTrans" cxnId="{F2109E2B-1AB7-4AA7-B08C-8AA67887302B}">
      <dgm:prSet/>
      <dgm:spPr/>
      <dgm:t>
        <a:bodyPr/>
        <a:lstStyle/>
        <a:p>
          <a:endParaRPr lang="ru-RU"/>
        </a:p>
      </dgm:t>
    </dgm:pt>
    <dgm:pt modelId="{B4A7E08E-F302-483E-A88A-D1891615549B}" type="sibTrans" cxnId="{F2109E2B-1AB7-4AA7-B08C-8AA67887302B}">
      <dgm:prSet/>
      <dgm:spPr/>
      <dgm:t>
        <a:bodyPr/>
        <a:lstStyle/>
        <a:p>
          <a:endParaRPr lang="ru-RU"/>
        </a:p>
      </dgm:t>
    </dgm:pt>
    <dgm:pt modelId="{0522804F-5802-41E6-AB68-73A05148300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воспитание культуры общения.</a:t>
          </a:r>
          <a:endParaRPr lang="ru-RU" dirty="0"/>
        </a:p>
      </dgm:t>
    </dgm:pt>
    <dgm:pt modelId="{DDE239DB-0896-4616-913C-EE21FD6FBFC9}" type="parTrans" cxnId="{8C397E1C-BBAB-40FF-9C96-C61AF6E5FDED}">
      <dgm:prSet/>
      <dgm:spPr/>
      <dgm:t>
        <a:bodyPr/>
        <a:lstStyle/>
        <a:p>
          <a:endParaRPr lang="ru-RU"/>
        </a:p>
      </dgm:t>
    </dgm:pt>
    <dgm:pt modelId="{5C101EE5-AB24-4EA9-8699-F5FAAF04ADFE}" type="sibTrans" cxnId="{8C397E1C-BBAB-40FF-9C96-C61AF6E5FDED}">
      <dgm:prSet/>
      <dgm:spPr/>
      <dgm:t>
        <a:bodyPr/>
        <a:lstStyle/>
        <a:p>
          <a:endParaRPr lang="ru-RU"/>
        </a:p>
      </dgm:t>
    </dgm:pt>
    <dgm:pt modelId="{E9D27C91-9364-4F9F-AFFB-E1FB3E14DE73}" type="pres">
      <dgm:prSet presAssocID="{3568F8B4-09CD-48E3-97B4-82DA73CBC2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101D0-AD18-40DB-823B-B67C84065C10}" type="pres">
      <dgm:prSet presAssocID="{EA2E775D-D9DD-4247-B93A-A82004F82E65}" presName="composite" presStyleCnt="0"/>
      <dgm:spPr/>
    </dgm:pt>
    <dgm:pt modelId="{3299F8D0-63EC-4EC0-97D8-9B2B86C18850}" type="pres">
      <dgm:prSet presAssocID="{EA2E775D-D9DD-4247-B93A-A82004F82E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2BDA4-D690-415B-9302-F154832173BA}" type="pres">
      <dgm:prSet presAssocID="{EA2E775D-D9DD-4247-B93A-A82004F82E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836A-A6B6-45AF-A390-55F1441E7362}" type="pres">
      <dgm:prSet presAssocID="{B0016756-B82E-4BD7-9F4F-1B1F1D62DB11}" presName="space" presStyleCnt="0"/>
      <dgm:spPr/>
    </dgm:pt>
    <dgm:pt modelId="{6A0F088D-CE3A-4CF8-ADAF-BC46C95C1CF9}" type="pres">
      <dgm:prSet presAssocID="{9336BBF2-A746-4077-BEDD-F10E4444F023}" presName="composite" presStyleCnt="0"/>
      <dgm:spPr/>
    </dgm:pt>
    <dgm:pt modelId="{F1196117-36DF-4FE8-8F63-4B560DADBFBE}" type="pres">
      <dgm:prSet presAssocID="{9336BBF2-A746-4077-BEDD-F10E4444F02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F70DD-9738-44EC-B920-B81DD1424CA0}" type="pres">
      <dgm:prSet presAssocID="{9336BBF2-A746-4077-BEDD-F10E4444F02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23D2D-5F33-4095-A045-5383EC151EBD}" type="pres">
      <dgm:prSet presAssocID="{0A2D3255-4E6C-4D3F-9F15-4CDF4FB888CC}" presName="space" presStyleCnt="0"/>
      <dgm:spPr/>
    </dgm:pt>
    <dgm:pt modelId="{59D3A6C0-9827-43B1-B369-BC6F6395CF2E}" type="pres">
      <dgm:prSet presAssocID="{DF0F1DF0-5D9C-4539-BFAB-2C4D6D5B4E56}" presName="composite" presStyleCnt="0"/>
      <dgm:spPr/>
    </dgm:pt>
    <dgm:pt modelId="{0F73FBE1-F237-42BA-A351-DC9EA6BA7F7A}" type="pres">
      <dgm:prSet presAssocID="{DF0F1DF0-5D9C-4539-BFAB-2C4D6D5B4E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D74E-322E-42A9-AD02-35E714AB926B}" type="pres">
      <dgm:prSet presAssocID="{DF0F1DF0-5D9C-4539-BFAB-2C4D6D5B4E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93094-6C0D-43E2-9033-AF6E1785044F}" srcId="{EA2E775D-D9DD-4247-B93A-A82004F82E65}" destId="{555738CB-5B74-4599-9529-8889C4B0395F}" srcOrd="3" destOrd="0" parTransId="{C3AB16DC-B413-44D1-AD97-6E920BB945A2}" sibTransId="{29D19894-3516-46E2-AE9F-FECDC570C4CF}"/>
    <dgm:cxn modelId="{5631FE2C-B0ED-41C8-9417-C9DA1699D656}" srcId="{EA2E775D-D9DD-4247-B93A-A82004F82E65}" destId="{87825266-E10C-423D-874F-6455E5047479}" srcOrd="5" destOrd="0" parTransId="{E2A37D66-3235-4050-8F06-013CD51BC518}" sibTransId="{F0BD02EA-4502-4C17-8D81-0B756587719D}"/>
    <dgm:cxn modelId="{90587EFF-7CA6-4043-802A-4340238DD82E}" type="presOf" srcId="{C83FDDA4-BA6F-4841-9B00-C20499E1D1B1}" destId="{0E82BDA4-D690-415B-9302-F154832173BA}" srcOrd="0" destOrd="6" presId="urn:microsoft.com/office/officeart/2005/8/layout/hList1"/>
    <dgm:cxn modelId="{63EEDE96-700E-4486-BB74-3A31522225DA}" type="presOf" srcId="{B28044E3-FB62-4C54-8534-E6B38CA5208B}" destId="{8253D74E-322E-42A9-AD02-35E714AB926B}" srcOrd="0" destOrd="0" presId="urn:microsoft.com/office/officeart/2005/8/layout/hList1"/>
    <dgm:cxn modelId="{BD790CD5-76F3-4081-8B98-3B701D2DC31C}" type="presOf" srcId="{5A091338-0628-4919-9D8D-FD87EA0730DD}" destId="{E32F70DD-9738-44EC-B920-B81DD1424CA0}" srcOrd="0" destOrd="3" presId="urn:microsoft.com/office/officeart/2005/8/layout/hList1"/>
    <dgm:cxn modelId="{D0E76590-DDE8-4A3F-B3C2-A3E863FA38F9}" type="presOf" srcId="{B831DFA9-542D-4126-9CFC-1FDAA2CBAA8F}" destId="{E32F70DD-9738-44EC-B920-B81DD1424CA0}" srcOrd="0" destOrd="1" presId="urn:microsoft.com/office/officeart/2005/8/layout/hList1"/>
    <dgm:cxn modelId="{5D446C8C-30D5-450B-A380-CF6601A41F5E}" type="presOf" srcId="{555738CB-5B74-4599-9529-8889C4B0395F}" destId="{0E82BDA4-D690-415B-9302-F154832173BA}" srcOrd="0" destOrd="3" presId="urn:microsoft.com/office/officeart/2005/8/layout/hList1"/>
    <dgm:cxn modelId="{91B49428-733F-4655-A0F9-C145183860AA}" srcId="{EA2E775D-D9DD-4247-B93A-A82004F82E65}" destId="{34F123DF-7519-417F-B12C-D990794F6A17}" srcOrd="4" destOrd="0" parTransId="{475CC26D-8B6A-43CF-9AD6-7E66E335123F}" sibTransId="{1CD2A40E-521C-4C29-B17A-06F00F49BD15}"/>
    <dgm:cxn modelId="{C8D8AD98-0622-49DB-98E6-AE8507F5A61B}" type="presOf" srcId="{EEBAA678-4FD7-4BD5-B458-6698A76F7D63}" destId="{0E82BDA4-D690-415B-9302-F154832173BA}" srcOrd="0" destOrd="0" presId="urn:microsoft.com/office/officeart/2005/8/layout/hList1"/>
    <dgm:cxn modelId="{F2109E2B-1AB7-4AA7-B08C-8AA67887302B}" srcId="{DF0F1DF0-5D9C-4539-BFAB-2C4D6D5B4E56}" destId="{2C0E975A-3542-4D37-A3C3-A4EBB57BFE50}" srcOrd="1" destOrd="0" parTransId="{D088B597-3A8E-4256-8165-75B992E0BA86}" sibTransId="{B4A7E08E-F302-483E-A88A-D1891615549B}"/>
    <dgm:cxn modelId="{94F6C360-8D6F-4EFD-A2C4-14DF9BE75D75}" srcId="{3568F8B4-09CD-48E3-97B4-82DA73CBC275}" destId="{EA2E775D-D9DD-4247-B93A-A82004F82E65}" srcOrd="0" destOrd="0" parTransId="{64408B23-0D3B-47F8-B019-094026AC674A}" sibTransId="{B0016756-B82E-4BD7-9F4F-1B1F1D62DB11}"/>
    <dgm:cxn modelId="{ECC5AB6B-1416-41D6-98C7-7BD875C7A541}" type="presOf" srcId="{DF0F1DF0-5D9C-4539-BFAB-2C4D6D5B4E56}" destId="{0F73FBE1-F237-42BA-A351-DC9EA6BA7F7A}" srcOrd="0" destOrd="0" presId="urn:microsoft.com/office/officeart/2005/8/layout/hList1"/>
    <dgm:cxn modelId="{9EFB09AC-30EA-46E4-BB71-E9AA59B85F56}" type="presOf" srcId="{34F123DF-7519-417F-B12C-D990794F6A17}" destId="{0E82BDA4-D690-415B-9302-F154832173BA}" srcOrd="0" destOrd="4" presId="urn:microsoft.com/office/officeart/2005/8/layout/hList1"/>
    <dgm:cxn modelId="{6645E132-5139-4C60-B0E8-E609B02BC688}" srcId="{9336BBF2-A746-4077-BEDD-F10E4444F023}" destId="{33F348D3-BCD6-4209-8D70-6B549DFB5CFF}" srcOrd="0" destOrd="0" parTransId="{09CA1033-B2AB-4C68-92D4-BD890AD4C013}" sibTransId="{B65138E3-9D21-43D7-B54D-4852689AF1AB}"/>
    <dgm:cxn modelId="{B77F7333-D1EA-4935-BC67-5E6FC7F9DDA8}" srcId="{EA2E775D-D9DD-4247-B93A-A82004F82E65}" destId="{C83FDDA4-BA6F-4841-9B00-C20499E1D1B1}" srcOrd="6" destOrd="0" parTransId="{DC728D96-EFEC-4732-AC76-73D732AC9F41}" sibTransId="{1795D1C9-6B2A-40F0-B6CC-1640C8C81DCE}"/>
    <dgm:cxn modelId="{994EEBF7-A7CB-43DA-A743-0DEA8259A7C0}" type="presOf" srcId="{EA2E775D-D9DD-4247-B93A-A82004F82E65}" destId="{3299F8D0-63EC-4EC0-97D8-9B2B86C18850}" srcOrd="0" destOrd="0" presId="urn:microsoft.com/office/officeart/2005/8/layout/hList1"/>
    <dgm:cxn modelId="{8B6297CE-E3C3-4791-9F42-55A032F77644}" type="presOf" srcId="{C2D6755A-F6A5-406F-9260-6A8A74A3CBDD}" destId="{E32F70DD-9738-44EC-B920-B81DD1424CA0}" srcOrd="0" destOrd="6" presId="urn:microsoft.com/office/officeart/2005/8/layout/hList1"/>
    <dgm:cxn modelId="{AE25F0F3-3D22-4734-AFED-1FB7A3D74DAD}" type="presOf" srcId="{33F348D3-BCD6-4209-8D70-6B549DFB5CFF}" destId="{E32F70DD-9738-44EC-B920-B81DD1424CA0}" srcOrd="0" destOrd="0" presId="urn:microsoft.com/office/officeart/2005/8/layout/hList1"/>
    <dgm:cxn modelId="{C7CA5846-2E3B-46ED-9135-4076252DE8F2}" srcId="{9336BBF2-A746-4077-BEDD-F10E4444F023}" destId="{390BBA78-CC68-4674-95E8-D88561E1AA55}" srcOrd="2" destOrd="0" parTransId="{38751A08-B274-47F4-BF24-E3722772098C}" sibTransId="{B6EDC5F6-3D4D-4BE5-9DB3-FB64D09C15A0}"/>
    <dgm:cxn modelId="{3315080E-3531-456B-A818-44C59E145F14}" type="presOf" srcId="{A1AE1E06-0898-425F-9337-C60AE98C2907}" destId="{0E82BDA4-D690-415B-9302-F154832173BA}" srcOrd="0" destOrd="2" presId="urn:microsoft.com/office/officeart/2005/8/layout/hList1"/>
    <dgm:cxn modelId="{0AB1099B-8054-4244-9E80-3D1FB9995056}" type="presOf" srcId="{2C0E975A-3542-4D37-A3C3-A4EBB57BFE50}" destId="{8253D74E-322E-42A9-AD02-35E714AB926B}" srcOrd="0" destOrd="1" presId="urn:microsoft.com/office/officeart/2005/8/layout/hList1"/>
    <dgm:cxn modelId="{3E9554F8-C790-485E-B71C-35109863BF63}" srcId="{9336BBF2-A746-4077-BEDD-F10E4444F023}" destId="{C2D6755A-F6A5-406F-9260-6A8A74A3CBDD}" srcOrd="6" destOrd="0" parTransId="{1E368B01-0CBE-440D-A52F-FA3E79DF22EF}" sibTransId="{6B05F5A9-BA4F-4492-B42C-D0D51A797007}"/>
    <dgm:cxn modelId="{67257AC4-73C7-41C3-8F7B-70F61B2D415B}" type="presOf" srcId="{CECEFACF-849A-41D5-9EE0-FCD1BEA298DB}" destId="{E32F70DD-9738-44EC-B920-B81DD1424CA0}" srcOrd="0" destOrd="4" presId="urn:microsoft.com/office/officeart/2005/8/layout/hList1"/>
    <dgm:cxn modelId="{038D4433-1A70-468F-92F0-48625E42C528}" srcId="{9336BBF2-A746-4077-BEDD-F10E4444F023}" destId="{B831DFA9-542D-4126-9CFC-1FDAA2CBAA8F}" srcOrd="1" destOrd="0" parTransId="{E3AFD695-6949-401E-A0D6-794895AD7183}" sibTransId="{FE3A6240-0BD2-4804-B278-92C79C580A7F}"/>
    <dgm:cxn modelId="{92589697-EC73-435A-A2ED-49C61A0CD0EA}" type="presOf" srcId="{390BBA78-CC68-4674-95E8-D88561E1AA55}" destId="{E32F70DD-9738-44EC-B920-B81DD1424CA0}" srcOrd="0" destOrd="2" presId="urn:microsoft.com/office/officeart/2005/8/layout/hList1"/>
    <dgm:cxn modelId="{8C397E1C-BBAB-40FF-9C96-C61AF6E5FDED}" srcId="{DF0F1DF0-5D9C-4539-BFAB-2C4D6D5B4E56}" destId="{0522804F-5802-41E6-AB68-73A051483009}" srcOrd="2" destOrd="0" parTransId="{DDE239DB-0896-4616-913C-EE21FD6FBFC9}" sibTransId="{5C101EE5-AB24-4EA9-8699-F5FAAF04ADFE}"/>
    <dgm:cxn modelId="{DB9E654F-335A-42E0-A1C5-2F7A116188AD}" type="presOf" srcId="{9336BBF2-A746-4077-BEDD-F10E4444F023}" destId="{F1196117-36DF-4FE8-8F63-4B560DADBFBE}" srcOrd="0" destOrd="0" presId="urn:microsoft.com/office/officeart/2005/8/layout/hList1"/>
    <dgm:cxn modelId="{19062312-FC0F-451B-8BC3-1CC725D9CAEB}" srcId="{DF0F1DF0-5D9C-4539-BFAB-2C4D6D5B4E56}" destId="{B28044E3-FB62-4C54-8534-E6B38CA5208B}" srcOrd="0" destOrd="0" parTransId="{BEF44E84-4A93-471D-A2FD-722CA513CE96}" sibTransId="{6D8D0592-6B7B-4458-870B-328438F31353}"/>
    <dgm:cxn modelId="{C618589F-B499-477C-89F2-3780FA5104A0}" srcId="{9336BBF2-A746-4077-BEDD-F10E4444F023}" destId="{CECEFACF-849A-41D5-9EE0-FCD1BEA298DB}" srcOrd="4" destOrd="0" parTransId="{A2F8F3AE-FA0C-4BFC-9EA1-46960DBB1D13}" sibTransId="{1B20FF9B-587B-4C3D-94DB-0A871F292707}"/>
    <dgm:cxn modelId="{29AE5783-CC1F-4EE6-94CF-3ABED700E361}" type="presOf" srcId="{0522804F-5802-41E6-AB68-73A051483009}" destId="{8253D74E-322E-42A9-AD02-35E714AB926B}" srcOrd="0" destOrd="2" presId="urn:microsoft.com/office/officeart/2005/8/layout/hList1"/>
    <dgm:cxn modelId="{9E729087-FD10-4207-8B99-4EAB8B6F28C4}" type="presOf" srcId="{87825266-E10C-423D-874F-6455E5047479}" destId="{0E82BDA4-D690-415B-9302-F154832173BA}" srcOrd="0" destOrd="5" presId="urn:microsoft.com/office/officeart/2005/8/layout/hList1"/>
    <dgm:cxn modelId="{170FF1D9-FCB3-468B-854B-A1006942C549}" srcId="{EA2E775D-D9DD-4247-B93A-A82004F82E65}" destId="{DDA2CA06-AACC-475D-B963-42FE6A4056DF}" srcOrd="1" destOrd="0" parTransId="{6104A1FC-6B14-471E-BB9E-D50C666DB181}" sibTransId="{5AD4FC66-B5D4-47A1-9FEF-78CF1426C3E6}"/>
    <dgm:cxn modelId="{F885C3A6-46F0-481D-8CCE-B76E1075CE22}" srcId="{EA2E775D-D9DD-4247-B93A-A82004F82E65}" destId="{EEBAA678-4FD7-4BD5-B458-6698A76F7D63}" srcOrd="0" destOrd="0" parTransId="{2E25D690-E1FA-4D4A-B870-DEB069E6FEC2}" sibTransId="{5C59C420-0682-48C4-BDD1-47F879283057}"/>
    <dgm:cxn modelId="{C465A742-8929-4FA3-935D-BD55C4E61577}" srcId="{9336BBF2-A746-4077-BEDD-F10E4444F023}" destId="{5A091338-0628-4919-9D8D-FD87EA0730DD}" srcOrd="3" destOrd="0" parTransId="{7B3B0DE9-E6DA-4A1B-8273-13A6362E197F}" sibTransId="{D54D7C89-4C1F-4F79-AC55-1EECD1534C93}"/>
    <dgm:cxn modelId="{6707B56D-14D2-4793-9651-61B943CA75E2}" srcId="{3568F8B4-09CD-48E3-97B4-82DA73CBC275}" destId="{DF0F1DF0-5D9C-4539-BFAB-2C4D6D5B4E56}" srcOrd="2" destOrd="0" parTransId="{C0014088-04D3-433C-A801-2070FDF512DC}" sibTransId="{E3A6EF98-3EA5-41FC-8A22-BF26EC65C442}"/>
    <dgm:cxn modelId="{B9881326-32FB-4DF4-BE76-2F9469A0C3B1}" type="presOf" srcId="{D62BD0DB-3CD0-49D0-8449-670BF822934E}" destId="{E32F70DD-9738-44EC-B920-B81DD1424CA0}" srcOrd="0" destOrd="5" presId="urn:microsoft.com/office/officeart/2005/8/layout/hList1"/>
    <dgm:cxn modelId="{21A2F487-9D24-45C9-AE95-F60451D8BA5E}" srcId="{EA2E775D-D9DD-4247-B93A-A82004F82E65}" destId="{A1AE1E06-0898-425F-9337-C60AE98C2907}" srcOrd="2" destOrd="0" parTransId="{4281C963-320E-4032-9608-34110F97027F}" sibTransId="{C4C90B46-4CAF-487C-B380-DF876E3E31C7}"/>
    <dgm:cxn modelId="{2CE20024-0BF5-4686-8CD6-B648DE5575C1}" srcId="{9336BBF2-A746-4077-BEDD-F10E4444F023}" destId="{D62BD0DB-3CD0-49D0-8449-670BF822934E}" srcOrd="5" destOrd="0" parTransId="{AF4794EB-C54D-48E7-B3EA-2575EF966E1F}" sibTransId="{419D8693-1660-4BD4-B473-6A566C76F6AD}"/>
    <dgm:cxn modelId="{2439EC7D-B14A-4CFC-962C-0D596C36E17B}" srcId="{3568F8B4-09CD-48E3-97B4-82DA73CBC275}" destId="{9336BBF2-A746-4077-BEDD-F10E4444F023}" srcOrd="1" destOrd="0" parTransId="{45363EB6-CE5A-448F-9754-142814B5166D}" sibTransId="{0A2D3255-4E6C-4D3F-9F15-4CDF4FB888CC}"/>
    <dgm:cxn modelId="{0EF4D882-74B9-4E33-B420-EE6967D487D9}" type="presOf" srcId="{3568F8B4-09CD-48E3-97B4-82DA73CBC275}" destId="{E9D27C91-9364-4F9F-AFFB-E1FB3E14DE73}" srcOrd="0" destOrd="0" presId="urn:microsoft.com/office/officeart/2005/8/layout/hList1"/>
    <dgm:cxn modelId="{DCB91243-49BD-400A-AD0A-3CD3CAFDC817}" type="presOf" srcId="{DDA2CA06-AACC-475D-B963-42FE6A4056DF}" destId="{0E82BDA4-D690-415B-9302-F154832173BA}" srcOrd="0" destOrd="1" presId="urn:microsoft.com/office/officeart/2005/8/layout/hList1"/>
    <dgm:cxn modelId="{26330C4C-5E4A-46F2-B137-9CBD4FD9F772}" type="presParOf" srcId="{E9D27C91-9364-4F9F-AFFB-E1FB3E14DE73}" destId="{5F8101D0-AD18-40DB-823B-B67C84065C10}" srcOrd="0" destOrd="0" presId="urn:microsoft.com/office/officeart/2005/8/layout/hList1"/>
    <dgm:cxn modelId="{5176EA36-CF0F-4B8C-B443-DC12CE6D762A}" type="presParOf" srcId="{5F8101D0-AD18-40DB-823B-B67C84065C10}" destId="{3299F8D0-63EC-4EC0-97D8-9B2B86C18850}" srcOrd="0" destOrd="0" presId="urn:microsoft.com/office/officeart/2005/8/layout/hList1"/>
    <dgm:cxn modelId="{B23CB12B-0DAD-4462-B5A5-E48D12625B58}" type="presParOf" srcId="{5F8101D0-AD18-40DB-823B-B67C84065C10}" destId="{0E82BDA4-D690-415B-9302-F154832173BA}" srcOrd="1" destOrd="0" presId="urn:microsoft.com/office/officeart/2005/8/layout/hList1"/>
    <dgm:cxn modelId="{AA573446-8147-4AC4-A653-0323DA139C46}" type="presParOf" srcId="{E9D27C91-9364-4F9F-AFFB-E1FB3E14DE73}" destId="{D70F836A-A6B6-45AF-A390-55F1441E7362}" srcOrd="1" destOrd="0" presId="urn:microsoft.com/office/officeart/2005/8/layout/hList1"/>
    <dgm:cxn modelId="{3B8333DB-EBDB-42CE-BEB8-5D7090FE7F72}" type="presParOf" srcId="{E9D27C91-9364-4F9F-AFFB-E1FB3E14DE73}" destId="{6A0F088D-CE3A-4CF8-ADAF-BC46C95C1CF9}" srcOrd="2" destOrd="0" presId="urn:microsoft.com/office/officeart/2005/8/layout/hList1"/>
    <dgm:cxn modelId="{35B912C0-6D75-4484-B30A-77D981542DD4}" type="presParOf" srcId="{6A0F088D-CE3A-4CF8-ADAF-BC46C95C1CF9}" destId="{F1196117-36DF-4FE8-8F63-4B560DADBFBE}" srcOrd="0" destOrd="0" presId="urn:microsoft.com/office/officeart/2005/8/layout/hList1"/>
    <dgm:cxn modelId="{7C73644C-B47F-491C-A045-89A446A28F3B}" type="presParOf" srcId="{6A0F088D-CE3A-4CF8-ADAF-BC46C95C1CF9}" destId="{E32F70DD-9738-44EC-B920-B81DD1424CA0}" srcOrd="1" destOrd="0" presId="urn:microsoft.com/office/officeart/2005/8/layout/hList1"/>
    <dgm:cxn modelId="{D54A1842-BF33-40A6-8A14-36EAC13DD413}" type="presParOf" srcId="{E9D27C91-9364-4F9F-AFFB-E1FB3E14DE73}" destId="{B2023D2D-5F33-4095-A045-5383EC151EBD}" srcOrd="3" destOrd="0" presId="urn:microsoft.com/office/officeart/2005/8/layout/hList1"/>
    <dgm:cxn modelId="{35F5046B-EE66-419A-A50A-74228BF500AC}" type="presParOf" srcId="{E9D27C91-9364-4F9F-AFFB-E1FB3E14DE73}" destId="{59D3A6C0-9827-43B1-B369-BC6F6395CF2E}" srcOrd="4" destOrd="0" presId="urn:microsoft.com/office/officeart/2005/8/layout/hList1"/>
    <dgm:cxn modelId="{BF3FAD8F-5AC5-4161-B838-46BDB5D48E2B}" type="presParOf" srcId="{59D3A6C0-9827-43B1-B369-BC6F6395CF2E}" destId="{0F73FBE1-F237-42BA-A351-DC9EA6BA7F7A}" srcOrd="0" destOrd="0" presId="urn:microsoft.com/office/officeart/2005/8/layout/hList1"/>
    <dgm:cxn modelId="{2EC49D03-5AE1-44CD-8543-B0DFFF4B0AB9}" type="presParOf" srcId="{59D3A6C0-9827-43B1-B369-BC6F6395CF2E}" destId="{8253D74E-322E-42A9-AD02-35E714AB926B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479A0-4FCF-439B-A6CB-CA0EC609F350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9EB09AA-E0AE-443E-A546-3F4029E355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ТЕАТРАЛЬНО-ИГРОВОЙ ЦЕНТР (ШИРМА СО ВСЕМ НЕОБХОДИМЫМ РЕКВИЗИТОМ):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F5EFEE-75F7-4825-BC0D-F99127219601}" type="parTrans" cxnId="{A7EF8317-140A-4CBA-A2DB-2C405EA1CAA6}">
      <dgm:prSet/>
      <dgm:spPr/>
      <dgm:t>
        <a:bodyPr/>
        <a:lstStyle/>
        <a:p>
          <a:endParaRPr lang="ru-RU"/>
        </a:p>
      </dgm:t>
    </dgm:pt>
    <dgm:pt modelId="{100D82F4-7D89-462C-B8CF-4240D0EF36B8}" type="sibTrans" cxnId="{A7EF8317-140A-4CBA-A2DB-2C405EA1CAA6}">
      <dgm:prSet/>
      <dgm:spPr/>
      <dgm:t>
        <a:bodyPr/>
        <a:lstStyle/>
        <a:p>
          <a:endParaRPr lang="ru-RU"/>
        </a:p>
      </dgm:t>
    </dgm:pt>
    <dgm:pt modelId="{4146C146-3373-4B15-8179-6D984A56C346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«Вышивка»;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7B343CF-7CAE-44D1-8233-F24FB3FE3C81}" type="parTrans" cxnId="{A1E3A70C-6EFA-4710-8303-F5F33D991A4A}">
      <dgm:prSet/>
      <dgm:spPr/>
      <dgm:t>
        <a:bodyPr/>
        <a:lstStyle/>
        <a:p>
          <a:endParaRPr lang="ru-RU"/>
        </a:p>
      </dgm:t>
    </dgm:pt>
    <dgm:pt modelId="{FD7B0718-A314-4D18-9CCE-34B082AA8ABB}" type="sibTrans" cxnId="{A1E3A70C-6EFA-4710-8303-F5F33D991A4A}">
      <dgm:prSet/>
      <dgm:spPr/>
      <dgm:t>
        <a:bodyPr/>
        <a:lstStyle/>
        <a:p>
          <a:endParaRPr lang="ru-RU"/>
        </a:p>
      </dgm:t>
    </dgm:pt>
    <dgm:pt modelId="{2029A200-7BA7-4D3D-A125-F187AA590B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«Рукавичка»;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02230EC-5205-4763-AE5B-1CCAB0B52C14}" type="parTrans" cxnId="{292BD58C-22FE-4AB7-A152-8E0D00C6EAEE}">
      <dgm:prSet/>
      <dgm:spPr/>
      <dgm:t>
        <a:bodyPr/>
        <a:lstStyle/>
        <a:p>
          <a:endParaRPr lang="ru-RU"/>
        </a:p>
      </dgm:t>
    </dgm:pt>
    <dgm:pt modelId="{B609F3CA-A5E4-46CC-9F46-01511C0DDBC2}" type="sibTrans" cxnId="{292BD58C-22FE-4AB7-A152-8E0D00C6EAEE}">
      <dgm:prSet/>
      <dgm:spPr/>
      <dgm:t>
        <a:bodyPr/>
        <a:lstStyle/>
        <a:p>
          <a:endParaRPr lang="ru-RU"/>
        </a:p>
      </dgm:t>
    </dgm:pt>
    <dgm:pt modelId="{0F8B5796-F707-4A90-B804-8FD8CA0C321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«Маски и лица»;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9CD37B-19F5-4975-B736-4306E6D3E5B0}" type="parTrans" cxnId="{1E1AB5D8-5F22-4417-B463-F8D89DE04D73}">
      <dgm:prSet/>
      <dgm:spPr/>
      <dgm:t>
        <a:bodyPr/>
        <a:lstStyle/>
        <a:p>
          <a:endParaRPr lang="ru-RU"/>
        </a:p>
      </dgm:t>
    </dgm:pt>
    <dgm:pt modelId="{04F3DCB3-5949-4FCC-A015-05ABF620FCDB}" type="sibTrans" cxnId="{1E1AB5D8-5F22-4417-B463-F8D89DE04D73}">
      <dgm:prSet/>
      <dgm:spPr/>
      <dgm:t>
        <a:bodyPr/>
        <a:lstStyle/>
        <a:p>
          <a:endParaRPr lang="ru-RU"/>
        </a:p>
      </dgm:t>
    </dgm:pt>
    <dgm:pt modelId="{351440B2-5B46-4257-A153-2F9B1882483D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пальчиковый;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11874ED-658B-4A07-B9C4-C85B18996B49}" type="parTrans" cxnId="{B249E18F-43D6-4316-89C5-867B2B47FC1F}">
      <dgm:prSet/>
      <dgm:spPr/>
      <dgm:t>
        <a:bodyPr/>
        <a:lstStyle/>
        <a:p>
          <a:endParaRPr lang="ru-RU"/>
        </a:p>
      </dgm:t>
    </dgm:pt>
    <dgm:pt modelId="{D50243F1-1BF2-4D44-B8F6-E0F1512FB4DA}" type="sibTrans" cxnId="{B249E18F-43D6-4316-89C5-867B2B47FC1F}">
      <dgm:prSet/>
      <dgm:spPr/>
      <dgm:t>
        <a:bodyPr/>
        <a:lstStyle/>
        <a:p>
          <a:endParaRPr lang="ru-RU"/>
        </a:p>
      </dgm:t>
    </dgm:pt>
    <dgm:pt modelId="{7973294F-BA75-4A78-9672-AAB3F6FC1C86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настольный;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5F3F35-F994-4E0C-B7EC-E1618F5C4D93}" type="parTrans" cxnId="{1FB12C19-745C-4B38-837B-6EF0048FE4BD}">
      <dgm:prSet/>
      <dgm:spPr/>
      <dgm:t>
        <a:bodyPr/>
        <a:lstStyle/>
        <a:p>
          <a:endParaRPr lang="ru-RU"/>
        </a:p>
      </dgm:t>
    </dgm:pt>
    <dgm:pt modelId="{20D7E0FE-E178-4AD5-831F-B56ACD834EBA}" type="sibTrans" cxnId="{1FB12C19-745C-4B38-837B-6EF0048FE4BD}">
      <dgm:prSet/>
      <dgm:spPr/>
      <dgm:t>
        <a:bodyPr/>
        <a:lstStyle/>
        <a:p>
          <a:endParaRPr lang="ru-RU"/>
        </a:p>
      </dgm:t>
    </dgm:pt>
    <dgm:pt modelId="{0907E6C1-B1DF-4816-B24A-8F1BFE879C2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теневой;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F5774D-BB72-4688-93CE-EA19582F4D87}" type="parTrans" cxnId="{AAC9CF1F-7526-47A5-866A-8DE8E6BB5973}">
      <dgm:prSet/>
      <dgm:spPr/>
      <dgm:t>
        <a:bodyPr/>
        <a:lstStyle/>
        <a:p>
          <a:endParaRPr lang="ru-RU"/>
        </a:p>
      </dgm:t>
    </dgm:pt>
    <dgm:pt modelId="{500F60A9-00F3-45CB-9099-FBBE0049513D}" type="sibTrans" cxnId="{AAC9CF1F-7526-47A5-866A-8DE8E6BB5973}">
      <dgm:prSet/>
      <dgm:spPr/>
      <dgm:t>
        <a:bodyPr/>
        <a:lstStyle/>
        <a:p>
          <a:endParaRPr lang="ru-RU"/>
        </a:p>
      </dgm:t>
    </dgm:pt>
    <dgm:pt modelId="{CB50611A-41C6-4466-B891-96F630303061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стеклянный;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25F1F5-6799-43C1-9A10-8C8E666E72EF}" type="parTrans" cxnId="{19458812-F442-42DA-B4FB-9BED676C1219}">
      <dgm:prSet/>
      <dgm:spPr/>
      <dgm:t>
        <a:bodyPr/>
        <a:lstStyle/>
        <a:p>
          <a:endParaRPr lang="ru-RU"/>
        </a:p>
      </dgm:t>
    </dgm:pt>
    <dgm:pt modelId="{6A2E498E-3278-459F-BC06-884DF464D366}" type="sibTrans" cxnId="{19458812-F442-42DA-B4FB-9BED676C1219}">
      <dgm:prSet/>
      <dgm:spPr/>
      <dgm:t>
        <a:bodyPr/>
        <a:lstStyle/>
        <a:p>
          <a:endParaRPr lang="ru-RU"/>
        </a:p>
      </dgm:t>
    </dgm:pt>
    <dgm:pt modelId="{C3545B94-F91D-4269-81BF-7B11A8F5AD5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 кукольный (куклы- марионетки, перчаточные куклы, куклы бибабо).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CA2C5-077D-43B1-BD94-E060EC48DAA0}" type="parTrans" cxnId="{216226B9-2480-43E1-8AB7-FBD6DC6FC43A}">
      <dgm:prSet/>
      <dgm:spPr/>
      <dgm:t>
        <a:bodyPr/>
        <a:lstStyle/>
        <a:p>
          <a:endParaRPr lang="ru-RU"/>
        </a:p>
      </dgm:t>
    </dgm:pt>
    <dgm:pt modelId="{68CA178A-3DCB-49C7-9D64-BE777D7EBD60}" type="sibTrans" cxnId="{216226B9-2480-43E1-8AB7-FBD6DC6FC43A}">
      <dgm:prSet/>
      <dgm:spPr/>
      <dgm:t>
        <a:bodyPr/>
        <a:lstStyle/>
        <a:p>
          <a:endParaRPr lang="ru-RU"/>
        </a:p>
      </dgm:t>
    </dgm:pt>
    <dgm:pt modelId="{1C1D0C23-4687-4A44-8E73-B6007B759BAF}" type="pres">
      <dgm:prSet presAssocID="{45E479A0-4FCF-439B-A6CB-CA0EC609F3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7A8D-0118-4DF6-B85B-3F8ED23EB4FF}" type="pres">
      <dgm:prSet presAssocID="{D9EB09AA-E0AE-443E-A546-3F4029E35557}" presName="parentLin" presStyleCnt="0"/>
      <dgm:spPr/>
    </dgm:pt>
    <dgm:pt modelId="{72A7CECA-1CF9-4007-B24D-EBB5A1FD6304}" type="pres">
      <dgm:prSet presAssocID="{D9EB09AA-E0AE-443E-A546-3F4029E3555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50C874E-3C53-41B3-BE33-C65437B5B2E7}" type="pres">
      <dgm:prSet presAssocID="{D9EB09AA-E0AE-443E-A546-3F4029E35557}" presName="parentText" presStyleLbl="node1" presStyleIdx="0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240D0-BCDF-4A21-81B9-2B25898308C3}" type="pres">
      <dgm:prSet presAssocID="{D9EB09AA-E0AE-443E-A546-3F4029E35557}" presName="negativeSpace" presStyleCnt="0"/>
      <dgm:spPr/>
    </dgm:pt>
    <dgm:pt modelId="{AC105F5B-F71D-48F6-BFE7-E61E994C64B8}" type="pres">
      <dgm:prSet presAssocID="{D9EB09AA-E0AE-443E-A546-3F4029E35557}" presName="childText" presStyleLbl="conFgAcc1" presStyleIdx="0" presStyleCnt="9">
        <dgm:presLayoutVars>
          <dgm:bulletEnabled val="1"/>
        </dgm:presLayoutVars>
      </dgm:prSet>
      <dgm:spPr/>
    </dgm:pt>
    <dgm:pt modelId="{8EA4F9D0-B833-41D1-8DB3-F30A6F1C8CB8}" type="pres">
      <dgm:prSet presAssocID="{100D82F4-7D89-462C-B8CF-4240D0EF36B8}" presName="spaceBetweenRectangles" presStyleCnt="0"/>
      <dgm:spPr/>
    </dgm:pt>
    <dgm:pt modelId="{28043A71-B9EA-4B8E-9543-E88A65F4D1D8}" type="pres">
      <dgm:prSet presAssocID="{4146C146-3373-4B15-8179-6D984A56C346}" presName="parentLin" presStyleCnt="0"/>
      <dgm:spPr/>
    </dgm:pt>
    <dgm:pt modelId="{F7515EDC-3C7F-4AE6-80B0-DC98656E883B}" type="pres">
      <dgm:prSet presAssocID="{4146C146-3373-4B15-8179-6D984A56C34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076C09B2-5EDA-482E-9093-13F46F23E19C}" type="pres">
      <dgm:prSet presAssocID="{4146C146-3373-4B15-8179-6D984A56C346}" presName="parentText" presStyleLbl="node1" presStyleIdx="1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3F00-5112-4940-B0B0-898F5C07BDAC}" type="pres">
      <dgm:prSet presAssocID="{4146C146-3373-4B15-8179-6D984A56C346}" presName="negativeSpace" presStyleCnt="0"/>
      <dgm:spPr/>
    </dgm:pt>
    <dgm:pt modelId="{A935DED6-EAA7-4803-966F-90B104C333D4}" type="pres">
      <dgm:prSet presAssocID="{4146C146-3373-4B15-8179-6D984A56C346}" presName="childText" presStyleLbl="conFgAcc1" presStyleIdx="1" presStyleCnt="9">
        <dgm:presLayoutVars>
          <dgm:bulletEnabled val="1"/>
        </dgm:presLayoutVars>
      </dgm:prSet>
      <dgm:spPr/>
    </dgm:pt>
    <dgm:pt modelId="{BC931FE8-DCFB-40FE-ABF9-15F3865A067F}" type="pres">
      <dgm:prSet presAssocID="{FD7B0718-A314-4D18-9CCE-34B082AA8ABB}" presName="spaceBetweenRectangles" presStyleCnt="0"/>
      <dgm:spPr/>
    </dgm:pt>
    <dgm:pt modelId="{BA8385F0-502A-428E-90B3-8B69B57384DF}" type="pres">
      <dgm:prSet presAssocID="{2029A200-7BA7-4D3D-A125-F187AA590B82}" presName="parentLin" presStyleCnt="0"/>
      <dgm:spPr/>
    </dgm:pt>
    <dgm:pt modelId="{CA7EAB1F-48D3-4FCD-8D95-A956D81C2493}" type="pres">
      <dgm:prSet presAssocID="{2029A200-7BA7-4D3D-A125-F187AA590B82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80422A56-6F53-4B86-AFAD-DC2AECCEF4CE}" type="pres">
      <dgm:prSet presAssocID="{2029A200-7BA7-4D3D-A125-F187AA590B82}" presName="parentText" presStyleLbl="node1" presStyleIdx="2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034F6-AC86-4918-BF2E-AF40EB428B42}" type="pres">
      <dgm:prSet presAssocID="{2029A200-7BA7-4D3D-A125-F187AA590B82}" presName="negativeSpace" presStyleCnt="0"/>
      <dgm:spPr/>
    </dgm:pt>
    <dgm:pt modelId="{4E8586FC-B7B6-4EFB-8DE8-E94884CB72C4}" type="pres">
      <dgm:prSet presAssocID="{2029A200-7BA7-4D3D-A125-F187AA590B82}" presName="childText" presStyleLbl="conFgAcc1" presStyleIdx="2" presStyleCnt="9">
        <dgm:presLayoutVars>
          <dgm:bulletEnabled val="1"/>
        </dgm:presLayoutVars>
      </dgm:prSet>
      <dgm:spPr/>
    </dgm:pt>
    <dgm:pt modelId="{01588397-4C2F-4CA0-9166-96AB62157270}" type="pres">
      <dgm:prSet presAssocID="{B609F3CA-A5E4-46CC-9F46-01511C0DDBC2}" presName="spaceBetweenRectangles" presStyleCnt="0"/>
      <dgm:spPr/>
    </dgm:pt>
    <dgm:pt modelId="{4959DE97-865A-47EE-BB35-4A08D53224E5}" type="pres">
      <dgm:prSet presAssocID="{0F8B5796-F707-4A90-B804-8FD8CA0C3210}" presName="parentLin" presStyleCnt="0"/>
      <dgm:spPr/>
    </dgm:pt>
    <dgm:pt modelId="{8CF1460A-98C9-459F-977D-F9EFFFEF591A}" type="pres">
      <dgm:prSet presAssocID="{0F8B5796-F707-4A90-B804-8FD8CA0C321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E724A4E-EE47-49B2-9FDE-C882BBFCDD4E}" type="pres">
      <dgm:prSet presAssocID="{0F8B5796-F707-4A90-B804-8FD8CA0C3210}" presName="parentText" presStyleLbl="node1" presStyleIdx="3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DF708-5A47-4F41-8F1B-CB64E821B03C}" type="pres">
      <dgm:prSet presAssocID="{0F8B5796-F707-4A90-B804-8FD8CA0C3210}" presName="negativeSpace" presStyleCnt="0"/>
      <dgm:spPr/>
    </dgm:pt>
    <dgm:pt modelId="{D01672AB-90C1-4C4D-8D3B-520B0785B2A5}" type="pres">
      <dgm:prSet presAssocID="{0F8B5796-F707-4A90-B804-8FD8CA0C3210}" presName="childText" presStyleLbl="conFgAcc1" presStyleIdx="3" presStyleCnt="9">
        <dgm:presLayoutVars>
          <dgm:bulletEnabled val="1"/>
        </dgm:presLayoutVars>
      </dgm:prSet>
      <dgm:spPr/>
    </dgm:pt>
    <dgm:pt modelId="{CAEB38B3-6323-46ED-BF27-907F72A9144C}" type="pres">
      <dgm:prSet presAssocID="{04F3DCB3-5949-4FCC-A015-05ABF620FCDB}" presName="spaceBetweenRectangles" presStyleCnt="0"/>
      <dgm:spPr/>
    </dgm:pt>
    <dgm:pt modelId="{E7CABC74-CA73-44D4-87C0-EEC8970DD272}" type="pres">
      <dgm:prSet presAssocID="{351440B2-5B46-4257-A153-2F9B1882483D}" presName="parentLin" presStyleCnt="0"/>
      <dgm:spPr/>
    </dgm:pt>
    <dgm:pt modelId="{4ED0F577-C017-4A1D-81E1-4188F9B946CB}" type="pres">
      <dgm:prSet presAssocID="{351440B2-5B46-4257-A153-2F9B1882483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365A335-8B52-41AB-8D7A-C911C7A92716}" type="pres">
      <dgm:prSet presAssocID="{351440B2-5B46-4257-A153-2F9B1882483D}" presName="parentText" presStyleLbl="node1" presStyleIdx="4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3066B-03DC-46AA-8491-9ABB86DCDEE2}" type="pres">
      <dgm:prSet presAssocID="{351440B2-5B46-4257-A153-2F9B1882483D}" presName="negativeSpace" presStyleCnt="0"/>
      <dgm:spPr/>
    </dgm:pt>
    <dgm:pt modelId="{22001101-985D-469E-B208-820044BC9EFD}" type="pres">
      <dgm:prSet presAssocID="{351440B2-5B46-4257-A153-2F9B1882483D}" presName="childText" presStyleLbl="conFgAcc1" presStyleIdx="4" presStyleCnt="9">
        <dgm:presLayoutVars>
          <dgm:bulletEnabled val="1"/>
        </dgm:presLayoutVars>
      </dgm:prSet>
      <dgm:spPr/>
    </dgm:pt>
    <dgm:pt modelId="{757B81B6-670C-49F4-962F-79058C79EDF2}" type="pres">
      <dgm:prSet presAssocID="{D50243F1-1BF2-4D44-B8F6-E0F1512FB4DA}" presName="spaceBetweenRectangles" presStyleCnt="0"/>
      <dgm:spPr/>
    </dgm:pt>
    <dgm:pt modelId="{62D84415-DEA5-4596-9E3D-2580F8E2B528}" type="pres">
      <dgm:prSet presAssocID="{7973294F-BA75-4A78-9672-AAB3F6FC1C86}" presName="parentLin" presStyleCnt="0"/>
      <dgm:spPr/>
    </dgm:pt>
    <dgm:pt modelId="{BD025079-A6B2-4160-91DA-F4947857F10E}" type="pres">
      <dgm:prSet presAssocID="{7973294F-BA75-4A78-9672-AAB3F6FC1C86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F692454B-8B2D-48B3-8F78-3BDB8C742B82}" type="pres">
      <dgm:prSet presAssocID="{7973294F-BA75-4A78-9672-AAB3F6FC1C86}" presName="parentText" presStyleLbl="node1" presStyleIdx="5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CD85-59C0-4706-AB40-102CB7A8D789}" type="pres">
      <dgm:prSet presAssocID="{7973294F-BA75-4A78-9672-AAB3F6FC1C86}" presName="negativeSpace" presStyleCnt="0"/>
      <dgm:spPr/>
    </dgm:pt>
    <dgm:pt modelId="{2AD5BFEC-6A1A-4550-9D00-7F5250AA5EED}" type="pres">
      <dgm:prSet presAssocID="{7973294F-BA75-4A78-9672-AAB3F6FC1C86}" presName="childText" presStyleLbl="conFgAcc1" presStyleIdx="5" presStyleCnt="9">
        <dgm:presLayoutVars>
          <dgm:bulletEnabled val="1"/>
        </dgm:presLayoutVars>
      </dgm:prSet>
      <dgm:spPr/>
    </dgm:pt>
    <dgm:pt modelId="{BF051B21-A37A-4B40-8FFD-E6AB7445FFE0}" type="pres">
      <dgm:prSet presAssocID="{20D7E0FE-E178-4AD5-831F-B56ACD834EBA}" presName="spaceBetweenRectangles" presStyleCnt="0"/>
      <dgm:spPr/>
    </dgm:pt>
    <dgm:pt modelId="{CBE32E6D-C829-49AE-9C8F-96B6B96AF36C}" type="pres">
      <dgm:prSet presAssocID="{0907E6C1-B1DF-4816-B24A-8F1BFE879C20}" presName="parentLin" presStyleCnt="0"/>
      <dgm:spPr/>
    </dgm:pt>
    <dgm:pt modelId="{80392A67-B89D-4A27-964B-90A9CFABB8CB}" type="pres">
      <dgm:prSet presAssocID="{0907E6C1-B1DF-4816-B24A-8F1BFE879C20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C022CFA-A146-4EC0-8AD7-8FD8FB1EB3BE}" type="pres">
      <dgm:prSet presAssocID="{0907E6C1-B1DF-4816-B24A-8F1BFE879C20}" presName="parentText" presStyleLbl="node1" presStyleIdx="6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0AB08-4C95-430A-A013-352C590DE658}" type="pres">
      <dgm:prSet presAssocID="{0907E6C1-B1DF-4816-B24A-8F1BFE879C20}" presName="negativeSpace" presStyleCnt="0"/>
      <dgm:spPr/>
    </dgm:pt>
    <dgm:pt modelId="{8B483EB8-8987-45D7-BFDC-CD5D08E1F131}" type="pres">
      <dgm:prSet presAssocID="{0907E6C1-B1DF-4816-B24A-8F1BFE879C20}" presName="childText" presStyleLbl="conFgAcc1" presStyleIdx="6" presStyleCnt="9">
        <dgm:presLayoutVars>
          <dgm:bulletEnabled val="1"/>
        </dgm:presLayoutVars>
      </dgm:prSet>
      <dgm:spPr/>
    </dgm:pt>
    <dgm:pt modelId="{E72BFAEA-8DB6-4AC8-A71A-2F5CA8A68FB0}" type="pres">
      <dgm:prSet presAssocID="{500F60A9-00F3-45CB-9099-FBBE0049513D}" presName="spaceBetweenRectangles" presStyleCnt="0"/>
      <dgm:spPr/>
    </dgm:pt>
    <dgm:pt modelId="{77ED8F7E-1D3F-46DA-82D6-809994117BAE}" type="pres">
      <dgm:prSet presAssocID="{CB50611A-41C6-4466-B891-96F630303061}" presName="parentLin" presStyleCnt="0"/>
      <dgm:spPr/>
    </dgm:pt>
    <dgm:pt modelId="{4982550B-16B5-4B0E-8B1E-C18E0D6CA28F}" type="pres">
      <dgm:prSet presAssocID="{CB50611A-41C6-4466-B891-96F630303061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80467E1-20F3-4F8A-BE20-41C71FA6D5A2}" type="pres">
      <dgm:prSet presAssocID="{CB50611A-41C6-4466-B891-96F630303061}" presName="parentText" presStyleLbl="node1" presStyleIdx="7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F1921-D162-446D-AEF0-562F21503239}" type="pres">
      <dgm:prSet presAssocID="{CB50611A-41C6-4466-B891-96F630303061}" presName="negativeSpace" presStyleCnt="0"/>
      <dgm:spPr/>
    </dgm:pt>
    <dgm:pt modelId="{22AD7572-B1CC-4B0A-BC83-D6C56A9E1B47}" type="pres">
      <dgm:prSet presAssocID="{CB50611A-41C6-4466-B891-96F630303061}" presName="childText" presStyleLbl="conFgAcc1" presStyleIdx="7" presStyleCnt="9">
        <dgm:presLayoutVars>
          <dgm:bulletEnabled val="1"/>
        </dgm:presLayoutVars>
      </dgm:prSet>
      <dgm:spPr/>
    </dgm:pt>
    <dgm:pt modelId="{E3E7BBD6-79D1-47BE-AC59-458747ED9942}" type="pres">
      <dgm:prSet presAssocID="{6A2E498E-3278-459F-BC06-884DF464D366}" presName="spaceBetweenRectangles" presStyleCnt="0"/>
      <dgm:spPr/>
    </dgm:pt>
    <dgm:pt modelId="{752E61D0-10AA-429E-B77E-928294513438}" type="pres">
      <dgm:prSet presAssocID="{C3545B94-F91D-4269-81BF-7B11A8F5AD54}" presName="parentLin" presStyleCnt="0"/>
      <dgm:spPr/>
    </dgm:pt>
    <dgm:pt modelId="{74BBF559-28AD-4F2B-8C3B-B42E747CBD9B}" type="pres">
      <dgm:prSet presAssocID="{C3545B94-F91D-4269-81BF-7B11A8F5AD54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F3E7DF00-8943-4954-958C-348F49479D72}" type="pres">
      <dgm:prSet presAssocID="{C3545B94-F91D-4269-81BF-7B11A8F5AD54}" presName="parentText" presStyleLbl="node1" presStyleIdx="8" presStyleCnt="9" custScaleX="142857" custScaleY="13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39BC-2FD2-402A-9FC8-8B8824BCBC2A}" type="pres">
      <dgm:prSet presAssocID="{C3545B94-F91D-4269-81BF-7B11A8F5AD54}" presName="negativeSpace" presStyleCnt="0"/>
      <dgm:spPr/>
    </dgm:pt>
    <dgm:pt modelId="{AB4952D1-8455-497B-88E2-7E6C76AF3364}" type="pres">
      <dgm:prSet presAssocID="{C3545B94-F91D-4269-81BF-7B11A8F5AD5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1E3A70C-6EFA-4710-8303-F5F33D991A4A}" srcId="{45E479A0-4FCF-439B-A6CB-CA0EC609F350}" destId="{4146C146-3373-4B15-8179-6D984A56C346}" srcOrd="1" destOrd="0" parTransId="{47B343CF-7CAE-44D1-8233-F24FB3FE3C81}" sibTransId="{FD7B0718-A314-4D18-9CCE-34B082AA8ABB}"/>
    <dgm:cxn modelId="{AF714D67-9572-49DA-9012-8CF46243D610}" type="presOf" srcId="{0F8B5796-F707-4A90-B804-8FD8CA0C3210}" destId="{8CF1460A-98C9-459F-977D-F9EFFFEF591A}" srcOrd="0" destOrd="0" presId="urn:microsoft.com/office/officeart/2005/8/layout/list1"/>
    <dgm:cxn modelId="{1FB12C19-745C-4B38-837B-6EF0048FE4BD}" srcId="{45E479A0-4FCF-439B-A6CB-CA0EC609F350}" destId="{7973294F-BA75-4A78-9672-AAB3F6FC1C86}" srcOrd="5" destOrd="0" parTransId="{345F3F35-F994-4E0C-B7EC-E1618F5C4D93}" sibTransId="{20D7E0FE-E178-4AD5-831F-B56ACD834EBA}"/>
    <dgm:cxn modelId="{292BD58C-22FE-4AB7-A152-8E0D00C6EAEE}" srcId="{45E479A0-4FCF-439B-A6CB-CA0EC609F350}" destId="{2029A200-7BA7-4D3D-A125-F187AA590B82}" srcOrd="2" destOrd="0" parTransId="{E02230EC-5205-4763-AE5B-1CCAB0B52C14}" sibTransId="{B609F3CA-A5E4-46CC-9F46-01511C0DDBC2}"/>
    <dgm:cxn modelId="{31C07AB4-F15D-4593-B1CF-86D1DAB3BD18}" type="presOf" srcId="{2029A200-7BA7-4D3D-A125-F187AA590B82}" destId="{CA7EAB1F-48D3-4FCD-8D95-A956D81C2493}" srcOrd="0" destOrd="0" presId="urn:microsoft.com/office/officeart/2005/8/layout/list1"/>
    <dgm:cxn modelId="{25C691B0-69EA-4E0C-9FF2-FDACAC437582}" type="presOf" srcId="{0907E6C1-B1DF-4816-B24A-8F1BFE879C20}" destId="{2C022CFA-A146-4EC0-8AD7-8FD8FB1EB3BE}" srcOrd="1" destOrd="0" presId="urn:microsoft.com/office/officeart/2005/8/layout/list1"/>
    <dgm:cxn modelId="{A7EF8317-140A-4CBA-A2DB-2C405EA1CAA6}" srcId="{45E479A0-4FCF-439B-A6CB-CA0EC609F350}" destId="{D9EB09AA-E0AE-443E-A546-3F4029E35557}" srcOrd="0" destOrd="0" parTransId="{C0F5EFEE-75F7-4825-BC0D-F99127219601}" sibTransId="{100D82F4-7D89-462C-B8CF-4240D0EF36B8}"/>
    <dgm:cxn modelId="{DE4B277E-72FC-48E4-9844-3B5DD130C3AF}" type="presOf" srcId="{C3545B94-F91D-4269-81BF-7B11A8F5AD54}" destId="{F3E7DF00-8943-4954-958C-348F49479D72}" srcOrd="1" destOrd="0" presId="urn:microsoft.com/office/officeart/2005/8/layout/list1"/>
    <dgm:cxn modelId="{30FE3CDD-4038-4C71-AE17-71BFFED30AC8}" type="presOf" srcId="{351440B2-5B46-4257-A153-2F9B1882483D}" destId="{4ED0F577-C017-4A1D-81E1-4188F9B946CB}" srcOrd="0" destOrd="0" presId="urn:microsoft.com/office/officeart/2005/8/layout/list1"/>
    <dgm:cxn modelId="{59DE25E0-3AEB-447A-BED5-AE365A972D1E}" type="presOf" srcId="{0F8B5796-F707-4A90-B804-8FD8CA0C3210}" destId="{2E724A4E-EE47-49B2-9FDE-C882BBFCDD4E}" srcOrd="1" destOrd="0" presId="urn:microsoft.com/office/officeart/2005/8/layout/list1"/>
    <dgm:cxn modelId="{5BA72E6B-A0CA-49E8-B6B9-2D47E1C5BDFC}" type="presOf" srcId="{2029A200-7BA7-4D3D-A125-F187AA590B82}" destId="{80422A56-6F53-4B86-AFAD-DC2AECCEF4CE}" srcOrd="1" destOrd="0" presId="urn:microsoft.com/office/officeart/2005/8/layout/list1"/>
    <dgm:cxn modelId="{2EBD8F2B-4970-4623-A33F-0996A3E37664}" type="presOf" srcId="{0907E6C1-B1DF-4816-B24A-8F1BFE879C20}" destId="{80392A67-B89D-4A27-964B-90A9CFABB8CB}" srcOrd="0" destOrd="0" presId="urn:microsoft.com/office/officeart/2005/8/layout/list1"/>
    <dgm:cxn modelId="{216226B9-2480-43E1-8AB7-FBD6DC6FC43A}" srcId="{45E479A0-4FCF-439B-A6CB-CA0EC609F350}" destId="{C3545B94-F91D-4269-81BF-7B11A8F5AD54}" srcOrd="8" destOrd="0" parTransId="{9B0CA2C5-077D-43B1-BD94-E060EC48DAA0}" sibTransId="{68CA178A-3DCB-49C7-9D64-BE777D7EBD60}"/>
    <dgm:cxn modelId="{AAC9CF1F-7526-47A5-866A-8DE8E6BB5973}" srcId="{45E479A0-4FCF-439B-A6CB-CA0EC609F350}" destId="{0907E6C1-B1DF-4816-B24A-8F1BFE879C20}" srcOrd="6" destOrd="0" parTransId="{A7F5774D-BB72-4688-93CE-EA19582F4D87}" sibTransId="{500F60A9-00F3-45CB-9099-FBBE0049513D}"/>
    <dgm:cxn modelId="{92D4E940-C000-4E88-A607-43B53A3EC148}" type="presOf" srcId="{7973294F-BA75-4A78-9672-AAB3F6FC1C86}" destId="{BD025079-A6B2-4160-91DA-F4947857F10E}" srcOrd="0" destOrd="0" presId="urn:microsoft.com/office/officeart/2005/8/layout/list1"/>
    <dgm:cxn modelId="{92ACB81F-8DEB-454E-A9DD-1530560CEC85}" type="presOf" srcId="{D9EB09AA-E0AE-443E-A546-3F4029E35557}" destId="{72A7CECA-1CF9-4007-B24D-EBB5A1FD6304}" srcOrd="0" destOrd="0" presId="urn:microsoft.com/office/officeart/2005/8/layout/list1"/>
    <dgm:cxn modelId="{EC3D1450-A604-4CEE-9143-07AACDEA9FF5}" type="presOf" srcId="{C3545B94-F91D-4269-81BF-7B11A8F5AD54}" destId="{74BBF559-28AD-4F2B-8C3B-B42E747CBD9B}" srcOrd="0" destOrd="0" presId="urn:microsoft.com/office/officeart/2005/8/layout/list1"/>
    <dgm:cxn modelId="{1E1AB5D8-5F22-4417-B463-F8D89DE04D73}" srcId="{45E479A0-4FCF-439B-A6CB-CA0EC609F350}" destId="{0F8B5796-F707-4A90-B804-8FD8CA0C3210}" srcOrd="3" destOrd="0" parTransId="{1B9CD37B-19F5-4975-B736-4306E6D3E5B0}" sibTransId="{04F3DCB3-5949-4FCC-A015-05ABF620FCDB}"/>
    <dgm:cxn modelId="{58A13145-05C8-43BE-AB22-D5391B63FD9B}" type="presOf" srcId="{45E479A0-4FCF-439B-A6CB-CA0EC609F350}" destId="{1C1D0C23-4687-4A44-8E73-B6007B759BAF}" srcOrd="0" destOrd="0" presId="urn:microsoft.com/office/officeart/2005/8/layout/list1"/>
    <dgm:cxn modelId="{19458812-F442-42DA-B4FB-9BED676C1219}" srcId="{45E479A0-4FCF-439B-A6CB-CA0EC609F350}" destId="{CB50611A-41C6-4466-B891-96F630303061}" srcOrd="7" destOrd="0" parTransId="{AC25F1F5-6799-43C1-9A10-8C8E666E72EF}" sibTransId="{6A2E498E-3278-459F-BC06-884DF464D366}"/>
    <dgm:cxn modelId="{C4C57962-6938-440C-9B5B-08A5F1C5304B}" type="presOf" srcId="{4146C146-3373-4B15-8179-6D984A56C346}" destId="{F7515EDC-3C7F-4AE6-80B0-DC98656E883B}" srcOrd="0" destOrd="0" presId="urn:microsoft.com/office/officeart/2005/8/layout/list1"/>
    <dgm:cxn modelId="{5E1E63CD-A891-45C1-8A93-7C871F413060}" type="presOf" srcId="{CB50611A-41C6-4466-B891-96F630303061}" destId="{380467E1-20F3-4F8A-BE20-41C71FA6D5A2}" srcOrd="1" destOrd="0" presId="urn:microsoft.com/office/officeart/2005/8/layout/list1"/>
    <dgm:cxn modelId="{7E24175C-B85A-470A-8AE0-CDE1DB9A6C77}" type="presOf" srcId="{4146C146-3373-4B15-8179-6D984A56C346}" destId="{076C09B2-5EDA-482E-9093-13F46F23E19C}" srcOrd="1" destOrd="0" presId="urn:microsoft.com/office/officeart/2005/8/layout/list1"/>
    <dgm:cxn modelId="{8985B5E4-4336-4ED0-9F95-352D89F999FF}" type="presOf" srcId="{D9EB09AA-E0AE-443E-A546-3F4029E35557}" destId="{A50C874E-3C53-41B3-BE33-C65437B5B2E7}" srcOrd="1" destOrd="0" presId="urn:microsoft.com/office/officeart/2005/8/layout/list1"/>
    <dgm:cxn modelId="{3C4CADD2-9BE0-43B3-B641-41C2DBDDFBA1}" type="presOf" srcId="{CB50611A-41C6-4466-B891-96F630303061}" destId="{4982550B-16B5-4B0E-8B1E-C18E0D6CA28F}" srcOrd="0" destOrd="0" presId="urn:microsoft.com/office/officeart/2005/8/layout/list1"/>
    <dgm:cxn modelId="{61CB9B61-984D-4A5A-8601-F088D066B8D5}" type="presOf" srcId="{7973294F-BA75-4A78-9672-AAB3F6FC1C86}" destId="{F692454B-8B2D-48B3-8F78-3BDB8C742B82}" srcOrd="1" destOrd="0" presId="urn:microsoft.com/office/officeart/2005/8/layout/list1"/>
    <dgm:cxn modelId="{B249E18F-43D6-4316-89C5-867B2B47FC1F}" srcId="{45E479A0-4FCF-439B-A6CB-CA0EC609F350}" destId="{351440B2-5B46-4257-A153-2F9B1882483D}" srcOrd="4" destOrd="0" parTransId="{611874ED-658B-4A07-B9C4-C85B18996B49}" sibTransId="{D50243F1-1BF2-4D44-B8F6-E0F1512FB4DA}"/>
    <dgm:cxn modelId="{9318F25B-8EA8-419C-9E41-A31D858E673E}" type="presOf" srcId="{351440B2-5B46-4257-A153-2F9B1882483D}" destId="{C365A335-8B52-41AB-8D7A-C911C7A92716}" srcOrd="1" destOrd="0" presId="urn:microsoft.com/office/officeart/2005/8/layout/list1"/>
    <dgm:cxn modelId="{625DDB71-AB89-44D9-B3AE-F9FD7B844483}" type="presParOf" srcId="{1C1D0C23-4687-4A44-8E73-B6007B759BAF}" destId="{CB227A8D-0118-4DF6-B85B-3F8ED23EB4FF}" srcOrd="0" destOrd="0" presId="urn:microsoft.com/office/officeart/2005/8/layout/list1"/>
    <dgm:cxn modelId="{27D00BEA-9235-468D-8893-A99E1F5682E7}" type="presParOf" srcId="{CB227A8D-0118-4DF6-B85B-3F8ED23EB4FF}" destId="{72A7CECA-1CF9-4007-B24D-EBB5A1FD6304}" srcOrd="0" destOrd="0" presId="urn:microsoft.com/office/officeart/2005/8/layout/list1"/>
    <dgm:cxn modelId="{7BF99BDC-95D8-49E4-8402-A8599C2CD368}" type="presParOf" srcId="{CB227A8D-0118-4DF6-B85B-3F8ED23EB4FF}" destId="{A50C874E-3C53-41B3-BE33-C65437B5B2E7}" srcOrd="1" destOrd="0" presId="urn:microsoft.com/office/officeart/2005/8/layout/list1"/>
    <dgm:cxn modelId="{1DCFBBA8-AE3B-4CC5-B29E-D746575EF72B}" type="presParOf" srcId="{1C1D0C23-4687-4A44-8E73-B6007B759BAF}" destId="{7EF240D0-BCDF-4A21-81B9-2B25898308C3}" srcOrd="1" destOrd="0" presId="urn:microsoft.com/office/officeart/2005/8/layout/list1"/>
    <dgm:cxn modelId="{B5853D0C-017A-4075-8EFF-D2DA1703EEA7}" type="presParOf" srcId="{1C1D0C23-4687-4A44-8E73-B6007B759BAF}" destId="{AC105F5B-F71D-48F6-BFE7-E61E994C64B8}" srcOrd="2" destOrd="0" presId="urn:microsoft.com/office/officeart/2005/8/layout/list1"/>
    <dgm:cxn modelId="{68839F13-027D-43B3-A3B2-A0596223DAE1}" type="presParOf" srcId="{1C1D0C23-4687-4A44-8E73-B6007B759BAF}" destId="{8EA4F9D0-B833-41D1-8DB3-F30A6F1C8CB8}" srcOrd="3" destOrd="0" presId="urn:microsoft.com/office/officeart/2005/8/layout/list1"/>
    <dgm:cxn modelId="{64FFD88C-E187-4C83-9BC2-2AA17485C090}" type="presParOf" srcId="{1C1D0C23-4687-4A44-8E73-B6007B759BAF}" destId="{28043A71-B9EA-4B8E-9543-E88A65F4D1D8}" srcOrd="4" destOrd="0" presId="urn:microsoft.com/office/officeart/2005/8/layout/list1"/>
    <dgm:cxn modelId="{117282F5-6938-42D6-BAF4-E0195FFC945A}" type="presParOf" srcId="{28043A71-B9EA-4B8E-9543-E88A65F4D1D8}" destId="{F7515EDC-3C7F-4AE6-80B0-DC98656E883B}" srcOrd="0" destOrd="0" presId="urn:microsoft.com/office/officeart/2005/8/layout/list1"/>
    <dgm:cxn modelId="{8167AA90-13D6-42BA-B8AB-45F0DBAD4F71}" type="presParOf" srcId="{28043A71-B9EA-4B8E-9543-E88A65F4D1D8}" destId="{076C09B2-5EDA-482E-9093-13F46F23E19C}" srcOrd="1" destOrd="0" presId="urn:microsoft.com/office/officeart/2005/8/layout/list1"/>
    <dgm:cxn modelId="{A45EC8B2-5077-4535-B9E3-B097E64B70CC}" type="presParOf" srcId="{1C1D0C23-4687-4A44-8E73-B6007B759BAF}" destId="{3F883F00-5112-4940-B0B0-898F5C07BDAC}" srcOrd="5" destOrd="0" presId="urn:microsoft.com/office/officeart/2005/8/layout/list1"/>
    <dgm:cxn modelId="{340F44AB-DF9B-4212-B365-CA358E4FD2C5}" type="presParOf" srcId="{1C1D0C23-4687-4A44-8E73-B6007B759BAF}" destId="{A935DED6-EAA7-4803-966F-90B104C333D4}" srcOrd="6" destOrd="0" presId="urn:microsoft.com/office/officeart/2005/8/layout/list1"/>
    <dgm:cxn modelId="{3D08E763-16F0-43DE-9A77-4D13C25E0F90}" type="presParOf" srcId="{1C1D0C23-4687-4A44-8E73-B6007B759BAF}" destId="{BC931FE8-DCFB-40FE-ABF9-15F3865A067F}" srcOrd="7" destOrd="0" presId="urn:microsoft.com/office/officeart/2005/8/layout/list1"/>
    <dgm:cxn modelId="{74620DA3-32FF-46A9-9F61-3298617663B1}" type="presParOf" srcId="{1C1D0C23-4687-4A44-8E73-B6007B759BAF}" destId="{BA8385F0-502A-428E-90B3-8B69B57384DF}" srcOrd="8" destOrd="0" presId="urn:microsoft.com/office/officeart/2005/8/layout/list1"/>
    <dgm:cxn modelId="{C46F782A-C5E2-4FA7-AAEE-FA4167B657D4}" type="presParOf" srcId="{BA8385F0-502A-428E-90B3-8B69B57384DF}" destId="{CA7EAB1F-48D3-4FCD-8D95-A956D81C2493}" srcOrd="0" destOrd="0" presId="urn:microsoft.com/office/officeart/2005/8/layout/list1"/>
    <dgm:cxn modelId="{B6E9B2DA-CAC9-4DF9-8982-9346E405828A}" type="presParOf" srcId="{BA8385F0-502A-428E-90B3-8B69B57384DF}" destId="{80422A56-6F53-4B86-AFAD-DC2AECCEF4CE}" srcOrd="1" destOrd="0" presId="urn:microsoft.com/office/officeart/2005/8/layout/list1"/>
    <dgm:cxn modelId="{469CE38D-3AD2-46DB-85C1-B4645AE78678}" type="presParOf" srcId="{1C1D0C23-4687-4A44-8E73-B6007B759BAF}" destId="{66C034F6-AC86-4918-BF2E-AF40EB428B42}" srcOrd="9" destOrd="0" presId="urn:microsoft.com/office/officeart/2005/8/layout/list1"/>
    <dgm:cxn modelId="{D576DED3-3F72-4D08-A94C-025F7F4EB3FC}" type="presParOf" srcId="{1C1D0C23-4687-4A44-8E73-B6007B759BAF}" destId="{4E8586FC-B7B6-4EFB-8DE8-E94884CB72C4}" srcOrd="10" destOrd="0" presId="urn:microsoft.com/office/officeart/2005/8/layout/list1"/>
    <dgm:cxn modelId="{46447CC7-A5B8-4A73-A681-CDDEE9F7C20B}" type="presParOf" srcId="{1C1D0C23-4687-4A44-8E73-B6007B759BAF}" destId="{01588397-4C2F-4CA0-9166-96AB62157270}" srcOrd="11" destOrd="0" presId="urn:microsoft.com/office/officeart/2005/8/layout/list1"/>
    <dgm:cxn modelId="{7824F40F-8317-4643-8F8A-5A2C0E5A5ACB}" type="presParOf" srcId="{1C1D0C23-4687-4A44-8E73-B6007B759BAF}" destId="{4959DE97-865A-47EE-BB35-4A08D53224E5}" srcOrd="12" destOrd="0" presId="urn:microsoft.com/office/officeart/2005/8/layout/list1"/>
    <dgm:cxn modelId="{149C4545-9AB4-49DC-AB98-D4256FA8F0B8}" type="presParOf" srcId="{4959DE97-865A-47EE-BB35-4A08D53224E5}" destId="{8CF1460A-98C9-459F-977D-F9EFFFEF591A}" srcOrd="0" destOrd="0" presId="urn:microsoft.com/office/officeart/2005/8/layout/list1"/>
    <dgm:cxn modelId="{B4A99178-6840-4423-BE48-03E22CBABF2F}" type="presParOf" srcId="{4959DE97-865A-47EE-BB35-4A08D53224E5}" destId="{2E724A4E-EE47-49B2-9FDE-C882BBFCDD4E}" srcOrd="1" destOrd="0" presId="urn:microsoft.com/office/officeart/2005/8/layout/list1"/>
    <dgm:cxn modelId="{A3FC8B23-AFB2-4D73-A1BB-BB508647C673}" type="presParOf" srcId="{1C1D0C23-4687-4A44-8E73-B6007B759BAF}" destId="{231DF708-5A47-4F41-8F1B-CB64E821B03C}" srcOrd="13" destOrd="0" presId="urn:microsoft.com/office/officeart/2005/8/layout/list1"/>
    <dgm:cxn modelId="{97C5F0CE-DB37-4340-85D5-08D68E414452}" type="presParOf" srcId="{1C1D0C23-4687-4A44-8E73-B6007B759BAF}" destId="{D01672AB-90C1-4C4D-8D3B-520B0785B2A5}" srcOrd="14" destOrd="0" presId="urn:microsoft.com/office/officeart/2005/8/layout/list1"/>
    <dgm:cxn modelId="{5CB07B22-A2CF-4062-8CDA-3A420A8B5706}" type="presParOf" srcId="{1C1D0C23-4687-4A44-8E73-B6007B759BAF}" destId="{CAEB38B3-6323-46ED-BF27-907F72A9144C}" srcOrd="15" destOrd="0" presId="urn:microsoft.com/office/officeart/2005/8/layout/list1"/>
    <dgm:cxn modelId="{24B724D9-DE46-4EA9-BC33-CDFD226BBEDE}" type="presParOf" srcId="{1C1D0C23-4687-4A44-8E73-B6007B759BAF}" destId="{E7CABC74-CA73-44D4-87C0-EEC8970DD272}" srcOrd="16" destOrd="0" presId="urn:microsoft.com/office/officeart/2005/8/layout/list1"/>
    <dgm:cxn modelId="{19856F9E-1E5C-44DF-8282-4A24F8D83D36}" type="presParOf" srcId="{E7CABC74-CA73-44D4-87C0-EEC8970DD272}" destId="{4ED0F577-C017-4A1D-81E1-4188F9B946CB}" srcOrd="0" destOrd="0" presId="urn:microsoft.com/office/officeart/2005/8/layout/list1"/>
    <dgm:cxn modelId="{10F2C3D7-EFAB-4D02-9D20-BBE078AAA7D2}" type="presParOf" srcId="{E7CABC74-CA73-44D4-87C0-EEC8970DD272}" destId="{C365A335-8B52-41AB-8D7A-C911C7A92716}" srcOrd="1" destOrd="0" presId="urn:microsoft.com/office/officeart/2005/8/layout/list1"/>
    <dgm:cxn modelId="{F1692E7E-302B-4D26-AB27-C2230E2545BC}" type="presParOf" srcId="{1C1D0C23-4687-4A44-8E73-B6007B759BAF}" destId="{0983066B-03DC-46AA-8491-9ABB86DCDEE2}" srcOrd="17" destOrd="0" presId="urn:microsoft.com/office/officeart/2005/8/layout/list1"/>
    <dgm:cxn modelId="{37A19656-0A05-4EE1-BE90-501D3FAF9CF8}" type="presParOf" srcId="{1C1D0C23-4687-4A44-8E73-B6007B759BAF}" destId="{22001101-985D-469E-B208-820044BC9EFD}" srcOrd="18" destOrd="0" presId="urn:microsoft.com/office/officeart/2005/8/layout/list1"/>
    <dgm:cxn modelId="{E20B8FB6-0A0A-4CA3-BAA1-657DEE2D6828}" type="presParOf" srcId="{1C1D0C23-4687-4A44-8E73-B6007B759BAF}" destId="{757B81B6-670C-49F4-962F-79058C79EDF2}" srcOrd="19" destOrd="0" presId="urn:microsoft.com/office/officeart/2005/8/layout/list1"/>
    <dgm:cxn modelId="{F9F8BD36-464C-4FB0-977A-223703313022}" type="presParOf" srcId="{1C1D0C23-4687-4A44-8E73-B6007B759BAF}" destId="{62D84415-DEA5-4596-9E3D-2580F8E2B528}" srcOrd="20" destOrd="0" presId="urn:microsoft.com/office/officeart/2005/8/layout/list1"/>
    <dgm:cxn modelId="{E3B1E706-2F1A-4F07-8890-61B9366C7040}" type="presParOf" srcId="{62D84415-DEA5-4596-9E3D-2580F8E2B528}" destId="{BD025079-A6B2-4160-91DA-F4947857F10E}" srcOrd="0" destOrd="0" presId="urn:microsoft.com/office/officeart/2005/8/layout/list1"/>
    <dgm:cxn modelId="{1F04F32A-60F4-4A77-840B-98A399C56E3C}" type="presParOf" srcId="{62D84415-DEA5-4596-9E3D-2580F8E2B528}" destId="{F692454B-8B2D-48B3-8F78-3BDB8C742B82}" srcOrd="1" destOrd="0" presId="urn:microsoft.com/office/officeart/2005/8/layout/list1"/>
    <dgm:cxn modelId="{0A72A4BF-0052-4BDF-8772-5B2F8B1B53D4}" type="presParOf" srcId="{1C1D0C23-4687-4A44-8E73-B6007B759BAF}" destId="{0D5FCD85-59C0-4706-AB40-102CB7A8D789}" srcOrd="21" destOrd="0" presId="urn:microsoft.com/office/officeart/2005/8/layout/list1"/>
    <dgm:cxn modelId="{E3058942-061F-4BD7-BB39-9AC92844D25D}" type="presParOf" srcId="{1C1D0C23-4687-4A44-8E73-B6007B759BAF}" destId="{2AD5BFEC-6A1A-4550-9D00-7F5250AA5EED}" srcOrd="22" destOrd="0" presId="urn:microsoft.com/office/officeart/2005/8/layout/list1"/>
    <dgm:cxn modelId="{95BAAC27-78C7-4A13-9683-CA8DDB625D4D}" type="presParOf" srcId="{1C1D0C23-4687-4A44-8E73-B6007B759BAF}" destId="{BF051B21-A37A-4B40-8FFD-E6AB7445FFE0}" srcOrd="23" destOrd="0" presId="urn:microsoft.com/office/officeart/2005/8/layout/list1"/>
    <dgm:cxn modelId="{FBC5A7B5-87D8-401D-AA29-C78FE591C858}" type="presParOf" srcId="{1C1D0C23-4687-4A44-8E73-B6007B759BAF}" destId="{CBE32E6D-C829-49AE-9C8F-96B6B96AF36C}" srcOrd="24" destOrd="0" presId="urn:microsoft.com/office/officeart/2005/8/layout/list1"/>
    <dgm:cxn modelId="{1ED96D57-BCF3-4C29-9AB9-DD49F255E13D}" type="presParOf" srcId="{CBE32E6D-C829-49AE-9C8F-96B6B96AF36C}" destId="{80392A67-B89D-4A27-964B-90A9CFABB8CB}" srcOrd="0" destOrd="0" presId="urn:microsoft.com/office/officeart/2005/8/layout/list1"/>
    <dgm:cxn modelId="{9A8E3D8F-A807-4197-BD2A-61317FB4F074}" type="presParOf" srcId="{CBE32E6D-C829-49AE-9C8F-96B6B96AF36C}" destId="{2C022CFA-A146-4EC0-8AD7-8FD8FB1EB3BE}" srcOrd="1" destOrd="0" presId="urn:microsoft.com/office/officeart/2005/8/layout/list1"/>
    <dgm:cxn modelId="{7EA2DFB9-448A-4A59-813A-E2381CB9ECD5}" type="presParOf" srcId="{1C1D0C23-4687-4A44-8E73-B6007B759BAF}" destId="{6820AB08-4C95-430A-A013-352C590DE658}" srcOrd="25" destOrd="0" presId="urn:microsoft.com/office/officeart/2005/8/layout/list1"/>
    <dgm:cxn modelId="{E0C1EC4F-81F3-4B94-AC9B-C9366F1DFDD3}" type="presParOf" srcId="{1C1D0C23-4687-4A44-8E73-B6007B759BAF}" destId="{8B483EB8-8987-45D7-BFDC-CD5D08E1F131}" srcOrd="26" destOrd="0" presId="urn:microsoft.com/office/officeart/2005/8/layout/list1"/>
    <dgm:cxn modelId="{FC42C45E-73E8-440C-9791-0D72C8A7B9F4}" type="presParOf" srcId="{1C1D0C23-4687-4A44-8E73-B6007B759BAF}" destId="{E72BFAEA-8DB6-4AC8-A71A-2F5CA8A68FB0}" srcOrd="27" destOrd="0" presId="urn:microsoft.com/office/officeart/2005/8/layout/list1"/>
    <dgm:cxn modelId="{D581F187-AFBC-4798-944D-6230E4B7FED0}" type="presParOf" srcId="{1C1D0C23-4687-4A44-8E73-B6007B759BAF}" destId="{77ED8F7E-1D3F-46DA-82D6-809994117BAE}" srcOrd="28" destOrd="0" presId="urn:microsoft.com/office/officeart/2005/8/layout/list1"/>
    <dgm:cxn modelId="{767276C9-C41D-4044-829F-3D182F4AC60D}" type="presParOf" srcId="{77ED8F7E-1D3F-46DA-82D6-809994117BAE}" destId="{4982550B-16B5-4B0E-8B1E-C18E0D6CA28F}" srcOrd="0" destOrd="0" presId="urn:microsoft.com/office/officeart/2005/8/layout/list1"/>
    <dgm:cxn modelId="{6C0A3C7F-6400-48DA-A5EF-B3EBA75D852E}" type="presParOf" srcId="{77ED8F7E-1D3F-46DA-82D6-809994117BAE}" destId="{380467E1-20F3-4F8A-BE20-41C71FA6D5A2}" srcOrd="1" destOrd="0" presId="urn:microsoft.com/office/officeart/2005/8/layout/list1"/>
    <dgm:cxn modelId="{5F66E30C-35FF-41D6-884F-44676861F2C6}" type="presParOf" srcId="{1C1D0C23-4687-4A44-8E73-B6007B759BAF}" destId="{00AF1921-D162-446D-AEF0-562F21503239}" srcOrd="29" destOrd="0" presId="urn:microsoft.com/office/officeart/2005/8/layout/list1"/>
    <dgm:cxn modelId="{A61471C1-EF13-477D-B541-B125DE28C14B}" type="presParOf" srcId="{1C1D0C23-4687-4A44-8E73-B6007B759BAF}" destId="{22AD7572-B1CC-4B0A-BC83-D6C56A9E1B47}" srcOrd="30" destOrd="0" presId="urn:microsoft.com/office/officeart/2005/8/layout/list1"/>
    <dgm:cxn modelId="{064C9771-5759-4108-B281-76636241BCC8}" type="presParOf" srcId="{1C1D0C23-4687-4A44-8E73-B6007B759BAF}" destId="{E3E7BBD6-79D1-47BE-AC59-458747ED9942}" srcOrd="31" destOrd="0" presId="urn:microsoft.com/office/officeart/2005/8/layout/list1"/>
    <dgm:cxn modelId="{86980A33-C29B-437D-9257-F643A85130EC}" type="presParOf" srcId="{1C1D0C23-4687-4A44-8E73-B6007B759BAF}" destId="{752E61D0-10AA-429E-B77E-928294513438}" srcOrd="32" destOrd="0" presId="urn:microsoft.com/office/officeart/2005/8/layout/list1"/>
    <dgm:cxn modelId="{A6032722-6B05-448F-B939-BA9209FAC01A}" type="presParOf" srcId="{752E61D0-10AA-429E-B77E-928294513438}" destId="{74BBF559-28AD-4F2B-8C3B-B42E747CBD9B}" srcOrd="0" destOrd="0" presId="urn:microsoft.com/office/officeart/2005/8/layout/list1"/>
    <dgm:cxn modelId="{EAF221A7-343C-4714-9A00-7CB1E1D222BD}" type="presParOf" srcId="{752E61D0-10AA-429E-B77E-928294513438}" destId="{F3E7DF00-8943-4954-958C-348F49479D72}" srcOrd="1" destOrd="0" presId="urn:microsoft.com/office/officeart/2005/8/layout/list1"/>
    <dgm:cxn modelId="{43D6D114-DF2B-438A-8582-447DC54BB33B}" type="presParOf" srcId="{1C1D0C23-4687-4A44-8E73-B6007B759BAF}" destId="{9BDC39BC-2FD2-402A-9FC8-8B8824BCBC2A}" srcOrd="33" destOrd="0" presId="urn:microsoft.com/office/officeart/2005/8/layout/list1"/>
    <dgm:cxn modelId="{187952CD-3D1D-4FA3-8928-81863BAB8EDD}" type="presParOf" srcId="{1C1D0C23-4687-4A44-8E73-B6007B759BAF}" destId="{AB4952D1-8455-497B-88E2-7E6C76AF3364}" srcOrd="3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0921D-5DF2-43A2-B916-C7E5F70A7A1C}" type="doc">
      <dgm:prSet loTypeId="urn:microsoft.com/office/officeart/2005/8/layout/cycle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2DE7758-113B-466D-8E7E-D4321185F3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тематические выставки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10271D-A3A1-4447-A544-B25895BE8CE6}" type="parTrans" cxnId="{A812866D-C766-42BC-A1BC-5818CCE39C68}">
      <dgm:prSet/>
      <dgm:spPr/>
      <dgm:t>
        <a:bodyPr/>
        <a:lstStyle/>
        <a:p>
          <a:endParaRPr lang="ru-RU"/>
        </a:p>
      </dgm:t>
    </dgm:pt>
    <dgm:pt modelId="{3E42BC39-3E73-4D38-8F42-159432370FD4}" type="sibTrans" cxnId="{A812866D-C766-42BC-A1BC-5818CCE39C68}">
      <dgm:prSet/>
      <dgm:spPr/>
      <dgm:t>
        <a:bodyPr/>
        <a:lstStyle/>
        <a:p>
          <a:endParaRPr lang="ru-RU"/>
        </a:p>
      </dgm:t>
    </dgm:pt>
    <dgm:pt modelId="{E9FD0563-4BF9-4E7A-8161-F0AD687043A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портретов писателей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16729E-0986-4CED-9047-D227635F27B5}" type="parTrans" cxnId="{44D39082-00ED-40FF-AEAC-3637EF065CBF}">
      <dgm:prSet/>
      <dgm:spPr/>
      <dgm:t>
        <a:bodyPr/>
        <a:lstStyle/>
        <a:p>
          <a:endParaRPr lang="ru-RU"/>
        </a:p>
      </dgm:t>
    </dgm:pt>
    <dgm:pt modelId="{18E174EE-3E5F-4F85-A068-0C198106ABAD}" type="sibTrans" cxnId="{44D39082-00ED-40FF-AEAC-3637EF065CBF}">
      <dgm:prSet/>
      <dgm:spPr/>
      <dgm:t>
        <a:bodyPr/>
        <a:lstStyle/>
        <a:p>
          <a:endParaRPr lang="ru-RU"/>
        </a:p>
      </dgm:t>
    </dgm:pt>
    <dgm:pt modelId="{81C0743F-418E-4839-B1CA-42F6050CED3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иллюстраций книг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8ADADD-682D-4493-833E-575DFC82341B}" type="parTrans" cxnId="{85F109CE-08C9-4356-8F12-E4A231A7E87A}">
      <dgm:prSet/>
      <dgm:spPr/>
      <dgm:t>
        <a:bodyPr/>
        <a:lstStyle/>
        <a:p>
          <a:endParaRPr lang="ru-RU"/>
        </a:p>
      </dgm:t>
    </dgm:pt>
    <dgm:pt modelId="{E3B1044A-E91F-4887-A908-8D497372FD35}" type="sibTrans" cxnId="{85F109CE-08C9-4356-8F12-E4A231A7E87A}">
      <dgm:prSet/>
      <dgm:spPr/>
      <dgm:t>
        <a:bodyPr/>
        <a:lstStyle/>
        <a:p>
          <a:endParaRPr lang="ru-RU"/>
        </a:p>
      </dgm:t>
    </dgm:pt>
    <dgm:pt modelId="{C3516E04-270D-4BCE-8886-48C8CA78D5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альбома «Театры Екатеринбурга»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C66702-9EF3-49BD-8BDD-FB778AC65457}" type="parTrans" cxnId="{6BA7CE46-320B-430C-A10D-6358101A983C}">
      <dgm:prSet/>
      <dgm:spPr/>
      <dgm:t>
        <a:bodyPr/>
        <a:lstStyle/>
        <a:p>
          <a:endParaRPr lang="ru-RU"/>
        </a:p>
      </dgm:t>
    </dgm:pt>
    <dgm:pt modelId="{F55CAF99-B212-4CEF-8D8B-CF5360228F20}" type="sibTrans" cxnId="{6BA7CE46-320B-430C-A10D-6358101A983C}">
      <dgm:prSet/>
      <dgm:spPr/>
      <dgm:t>
        <a:bodyPr/>
        <a:lstStyle/>
        <a:p>
          <a:endParaRPr lang="ru-RU"/>
        </a:p>
      </dgm:t>
    </dgm:pt>
    <dgm:pt modelId="{D1F1E1C5-7581-4F8A-8C80-6CCD3C7D2F5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альбома «Театральные профессии»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0EEE03-38DE-4326-A8AF-11F1B650D3D9}" type="parTrans" cxnId="{B2EE22B5-75BF-47A0-83A5-B62DE7BF4C77}">
      <dgm:prSet/>
      <dgm:spPr/>
      <dgm:t>
        <a:bodyPr/>
        <a:lstStyle/>
        <a:p>
          <a:endParaRPr lang="ru-RU"/>
        </a:p>
      </dgm:t>
    </dgm:pt>
    <dgm:pt modelId="{7946921C-1A8E-4994-955D-B6C011C2ED2C}" type="sibTrans" cxnId="{B2EE22B5-75BF-47A0-83A5-B62DE7BF4C77}">
      <dgm:prSet/>
      <dgm:spPr/>
      <dgm:t>
        <a:bodyPr/>
        <a:lstStyle/>
        <a:p>
          <a:endParaRPr lang="ru-RU"/>
        </a:p>
      </dgm:t>
    </dgm:pt>
    <dgm:pt modelId="{5D40F100-668C-486D-AAA8-F1A774DC86A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 театрализованных игр, словесных игр, игр на развитие эмоций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6F14C-07D3-458F-8CB2-D0DC114BA652}" type="parTrans" cxnId="{3604E8C4-E59F-4156-8D8F-0FBA12117652}">
      <dgm:prSet/>
      <dgm:spPr/>
      <dgm:t>
        <a:bodyPr/>
        <a:lstStyle/>
        <a:p>
          <a:endParaRPr lang="ru-RU"/>
        </a:p>
      </dgm:t>
    </dgm:pt>
    <dgm:pt modelId="{8C86DE58-CB7E-4D30-A788-E9998306F9EC}" type="sibTrans" cxnId="{3604E8C4-E59F-4156-8D8F-0FBA12117652}">
      <dgm:prSet/>
      <dgm:spPr/>
      <dgm:t>
        <a:bodyPr/>
        <a:lstStyle/>
        <a:p>
          <a:endParaRPr lang="ru-RU"/>
        </a:p>
      </dgm:t>
    </dgm:pt>
    <dgm:pt modelId="{2824CDC7-0D60-4AFE-B1AF-FE38EED9AB4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встреча с актером  театра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547EED-F0DC-42AC-9462-9A54064FDB07}" type="parTrans" cxnId="{5D920568-24FB-492D-8840-D2A21F531968}">
      <dgm:prSet/>
      <dgm:spPr/>
      <dgm:t>
        <a:bodyPr/>
        <a:lstStyle/>
        <a:p>
          <a:endParaRPr lang="ru-RU"/>
        </a:p>
      </dgm:t>
    </dgm:pt>
    <dgm:pt modelId="{290F4124-0BB2-47DB-AE9B-0EAA0B006C8D}" type="sibTrans" cxnId="{5D920568-24FB-492D-8840-D2A21F531968}">
      <dgm:prSet/>
      <dgm:spPr/>
      <dgm:t>
        <a:bodyPr/>
        <a:lstStyle/>
        <a:p>
          <a:endParaRPr lang="ru-RU"/>
        </a:p>
      </dgm:t>
    </dgm:pt>
    <dgm:pt modelId="{1C99E177-54AD-4762-BC41-64D25E4B54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упражнение по ритмопластике, культуре речи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65695-9966-4981-A830-5E2DC57FF6E3}" type="parTrans" cxnId="{021506A9-DFD6-4A78-AE06-08299DCC53D4}">
      <dgm:prSet/>
      <dgm:spPr/>
      <dgm:t>
        <a:bodyPr/>
        <a:lstStyle/>
        <a:p>
          <a:endParaRPr lang="ru-RU"/>
        </a:p>
      </dgm:t>
    </dgm:pt>
    <dgm:pt modelId="{751E882F-9E26-4FB1-A3F5-B8EF432B001C}" type="sibTrans" cxnId="{021506A9-DFD6-4A78-AE06-08299DCC53D4}">
      <dgm:prSet/>
      <dgm:spPr/>
      <dgm:t>
        <a:bodyPr/>
        <a:lstStyle/>
        <a:p>
          <a:endParaRPr lang="ru-RU"/>
        </a:p>
      </dgm:t>
    </dgm:pt>
    <dgm:pt modelId="{D1CD13BB-AF47-428D-9A31-866CBD47C9E7}" type="pres">
      <dgm:prSet presAssocID="{A780921D-5DF2-43A2-B916-C7E5F70A7A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5C73C-112A-4E2E-B956-9F0638A0D185}" type="pres">
      <dgm:prSet presAssocID="{F2DE7758-113B-466D-8E7E-D4321185F3EE}" presName="node" presStyleLbl="node1" presStyleIdx="0" presStyleCnt="8" custScaleX="203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4FEC7-424D-4CAF-8E98-A01AE59CB115}" type="pres">
      <dgm:prSet presAssocID="{F2DE7758-113B-466D-8E7E-D4321185F3EE}" presName="spNode" presStyleCnt="0"/>
      <dgm:spPr/>
    </dgm:pt>
    <dgm:pt modelId="{7B66DD4E-C78A-465B-BC78-E2E846AA6054}" type="pres">
      <dgm:prSet presAssocID="{3E42BC39-3E73-4D38-8F42-159432370FD4}" presName="sibTrans" presStyleLbl="sibTrans1D1" presStyleIdx="0" presStyleCnt="8"/>
      <dgm:spPr/>
      <dgm:t>
        <a:bodyPr/>
        <a:lstStyle/>
        <a:p>
          <a:endParaRPr lang="ru-RU"/>
        </a:p>
      </dgm:t>
    </dgm:pt>
    <dgm:pt modelId="{995D3C70-356B-4999-B89A-1DC3E029449F}" type="pres">
      <dgm:prSet presAssocID="{E9FD0563-4BF9-4E7A-8161-F0AD687043A4}" presName="node" presStyleLbl="node1" presStyleIdx="1" presStyleCnt="8" custScaleX="203909" custRadScaleRad="142751" custRadScaleInc="103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FF13-4948-4A06-B496-A89F9D0A4CC4}" type="pres">
      <dgm:prSet presAssocID="{E9FD0563-4BF9-4E7A-8161-F0AD687043A4}" presName="spNode" presStyleCnt="0"/>
      <dgm:spPr/>
    </dgm:pt>
    <dgm:pt modelId="{1B91321B-A6A8-4C0B-B77D-0974C564CA82}" type="pres">
      <dgm:prSet presAssocID="{18E174EE-3E5F-4F85-A068-0C198106ABA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EC6F79D-7EF9-4E50-A51F-1424FC8A24D6}" type="pres">
      <dgm:prSet presAssocID="{81C0743F-418E-4839-B1CA-42F6050CED3D}" presName="node" presStyleLbl="node1" presStyleIdx="2" presStyleCnt="8" custScaleX="203909" custRadScaleRad="132105" custRadScaleInc="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C09A-9484-4C01-92DD-DC46BA122BDE}" type="pres">
      <dgm:prSet presAssocID="{81C0743F-418E-4839-B1CA-42F6050CED3D}" presName="spNode" presStyleCnt="0"/>
      <dgm:spPr/>
    </dgm:pt>
    <dgm:pt modelId="{736B9E00-1EDE-4F6D-80D8-0D753E490FA8}" type="pres">
      <dgm:prSet presAssocID="{E3B1044A-E91F-4887-A908-8D497372FD35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66B4F08-43BA-41BF-BB97-C06DC75BC962}" type="pres">
      <dgm:prSet presAssocID="{C3516E04-270D-4BCE-8886-48C8CA78D5AF}" presName="node" presStyleLbl="node1" presStyleIdx="3" presStyleCnt="8" custScaleX="203909" custScaleY="159109" custRadScaleRad="136665" custRadScaleInc="-8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A849-CF23-4E4E-A697-CDB88EB9ACD4}" type="pres">
      <dgm:prSet presAssocID="{C3516E04-270D-4BCE-8886-48C8CA78D5AF}" presName="spNode" presStyleCnt="0"/>
      <dgm:spPr/>
    </dgm:pt>
    <dgm:pt modelId="{DE2AB593-2DBD-42BC-A616-E46C78734D9C}" type="pres">
      <dgm:prSet presAssocID="{F55CAF99-B212-4CEF-8D8B-CF5360228F20}" presName="sibTrans" presStyleLbl="sibTrans1D1" presStyleIdx="3" presStyleCnt="8"/>
      <dgm:spPr/>
      <dgm:t>
        <a:bodyPr/>
        <a:lstStyle/>
        <a:p>
          <a:endParaRPr lang="ru-RU"/>
        </a:p>
      </dgm:t>
    </dgm:pt>
    <dgm:pt modelId="{F9AE88BE-215E-4767-9C58-0381BCF38D67}" type="pres">
      <dgm:prSet presAssocID="{D1F1E1C5-7581-4F8A-8C80-6CCD3C7D2F5F}" presName="node" presStyleLbl="node1" presStyleIdx="4" presStyleCnt="8" custScaleX="203909" custRadScaleRad="90803" custRadScaleInc="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854B9-ECD3-4C03-9188-DFB8EA3E18A5}" type="pres">
      <dgm:prSet presAssocID="{D1F1E1C5-7581-4F8A-8C80-6CCD3C7D2F5F}" presName="spNode" presStyleCnt="0"/>
      <dgm:spPr/>
    </dgm:pt>
    <dgm:pt modelId="{917C293B-F475-41E8-B97A-109474BAEFD3}" type="pres">
      <dgm:prSet presAssocID="{7946921C-1A8E-4994-955D-B6C011C2ED2C}" presName="sibTrans" presStyleLbl="sibTrans1D1" presStyleIdx="4" presStyleCnt="8"/>
      <dgm:spPr/>
      <dgm:t>
        <a:bodyPr/>
        <a:lstStyle/>
        <a:p>
          <a:endParaRPr lang="ru-RU"/>
        </a:p>
      </dgm:t>
    </dgm:pt>
    <dgm:pt modelId="{2E64E9B6-C21A-4651-8682-D1D5EA381C3F}" type="pres">
      <dgm:prSet presAssocID="{5D40F100-668C-486D-AAA8-F1A774DC86A0}" presName="node" presStyleLbl="node1" presStyleIdx="5" presStyleCnt="8" custScaleX="203909" custScaleY="159109" custRadScaleRad="124951" custRadScaleInc="65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CBA05-5030-49D0-BC67-ADBED9E3881B}" type="pres">
      <dgm:prSet presAssocID="{5D40F100-668C-486D-AAA8-F1A774DC86A0}" presName="spNode" presStyleCnt="0"/>
      <dgm:spPr/>
    </dgm:pt>
    <dgm:pt modelId="{90AD49CB-1CCF-48BC-97E4-4977B5156B3A}" type="pres">
      <dgm:prSet presAssocID="{8C86DE58-CB7E-4D30-A788-E9998306F9EC}" presName="sibTrans" presStyleLbl="sibTrans1D1" presStyleIdx="5" presStyleCnt="8"/>
      <dgm:spPr/>
      <dgm:t>
        <a:bodyPr/>
        <a:lstStyle/>
        <a:p>
          <a:endParaRPr lang="ru-RU"/>
        </a:p>
      </dgm:t>
    </dgm:pt>
    <dgm:pt modelId="{FDB588E8-9019-43A1-9E98-9F81A5EA917F}" type="pres">
      <dgm:prSet presAssocID="{2824CDC7-0D60-4AFE-B1AF-FE38EED9AB4C}" presName="node" presStyleLbl="node1" presStyleIdx="6" presStyleCnt="8" custScaleX="203909" custRadScaleRad="126662" custRadScaleInc="5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7DADF-25DD-4CC3-A751-F0D3603286FF}" type="pres">
      <dgm:prSet presAssocID="{2824CDC7-0D60-4AFE-B1AF-FE38EED9AB4C}" presName="spNode" presStyleCnt="0"/>
      <dgm:spPr/>
    </dgm:pt>
    <dgm:pt modelId="{EEEF7827-BD5C-4A6E-A569-04B7933E03F9}" type="pres">
      <dgm:prSet presAssocID="{290F4124-0BB2-47DB-AE9B-0EAA0B006C8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54DF913B-93AC-4CD3-8906-D29B0E4540A9}" type="pres">
      <dgm:prSet presAssocID="{1C99E177-54AD-4762-BC41-64D25E4B54F3}" presName="node" presStyleLbl="node1" presStyleIdx="7" presStyleCnt="8" custScaleX="203909" custRadScaleRad="127595" custRadScaleInc="-115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AE396-D445-4658-8C24-CAD25D63B785}" type="pres">
      <dgm:prSet presAssocID="{1C99E177-54AD-4762-BC41-64D25E4B54F3}" presName="spNode" presStyleCnt="0"/>
      <dgm:spPr/>
    </dgm:pt>
    <dgm:pt modelId="{294A3139-5049-477C-9A46-41395D2B42A7}" type="pres">
      <dgm:prSet presAssocID="{751E882F-9E26-4FB1-A3F5-B8EF432B001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0480832-6DD6-42BD-9B82-4C986E910A11}" type="presOf" srcId="{E9FD0563-4BF9-4E7A-8161-F0AD687043A4}" destId="{995D3C70-356B-4999-B89A-1DC3E029449F}" srcOrd="0" destOrd="0" presId="urn:microsoft.com/office/officeart/2005/8/layout/cycle5"/>
    <dgm:cxn modelId="{2851F5F4-3CEF-4858-8E92-2DECAF2FE475}" type="presOf" srcId="{C3516E04-270D-4BCE-8886-48C8CA78D5AF}" destId="{D66B4F08-43BA-41BF-BB97-C06DC75BC962}" srcOrd="0" destOrd="0" presId="urn:microsoft.com/office/officeart/2005/8/layout/cycle5"/>
    <dgm:cxn modelId="{AF7D7EB8-DDF2-46EA-B701-DD976BF83B22}" type="presOf" srcId="{18E174EE-3E5F-4F85-A068-0C198106ABAD}" destId="{1B91321B-A6A8-4C0B-B77D-0974C564CA82}" srcOrd="0" destOrd="0" presId="urn:microsoft.com/office/officeart/2005/8/layout/cycle5"/>
    <dgm:cxn modelId="{C8A3E5DD-0F17-4ED6-B355-5FBF85BB1FE6}" type="presOf" srcId="{290F4124-0BB2-47DB-AE9B-0EAA0B006C8D}" destId="{EEEF7827-BD5C-4A6E-A569-04B7933E03F9}" srcOrd="0" destOrd="0" presId="urn:microsoft.com/office/officeart/2005/8/layout/cycle5"/>
    <dgm:cxn modelId="{3604E8C4-E59F-4156-8D8F-0FBA12117652}" srcId="{A780921D-5DF2-43A2-B916-C7E5F70A7A1C}" destId="{5D40F100-668C-486D-AAA8-F1A774DC86A0}" srcOrd="5" destOrd="0" parTransId="{D466F14C-07D3-458F-8CB2-D0DC114BA652}" sibTransId="{8C86DE58-CB7E-4D30-A788-E9998306F9EC}"/>
    <dgm:cxn modelId="{3F86B7C6-50A6-4189-A33F-02512588CB48}" type="presOf" srcId="{1C99E177-54AD-4762-BC41-64D25E4B54F3}" destId="{54DF913B-93AC-4CD3-8906-D29B0E4540A9}" srcOrd="0" destOrd="0" presId="urn:microsoft.com/office/officeart/2005/8/layout/cycle5"/>
    <dgm:cxn modelId="{85F109CE-08C9-4356-8F12-E4A231A7E87A}" srcId="{A780921D-5DF2-43A2-B916-C7E5F70A7A1C}" destId="{81C0743F-418E-4839-B1CA-42F6050CED3D}" srcOrd="2" destOrd="0" parTransId="{608ADADD-682D-4493-833E-575DFC82341B}" sibTransId="{E3B1044A-E91F-4887-A908-8D497372FD35}"/>
    <dgm:cxn modelId="{30DBA6E4-8072-4B8F-8472-9D06502345DD}" type="presOf" srcId="{2824CDC7-0D60-4AFE-B1AF-FE38EED9AB4C}" destId="{FDB588E8-9019-43A1-9E98-9F81A5EA917F}" srcOrd="0" destOrd="0" presId="urn:microsoft.com/office/officeart/2005/8/layout/cycle5"/>
    <dgm:cxn modelId="{97556A5F-4E1F-4386-8D1A-7C23D0E3CC05}" type="presOf" srcId="{7946921C-1A8E-4994-955D-B6C011C2ED2C}" destId="{917C293B-F475-41E8-B97A-109474BAEFD3}" srcOrd="0" destOrd="0" presId="urn:microsoft.com/office/officeart/2005/8/layout/cycle5"/>
    <dgm:cxn modelId="{79049961-B70B-44FE-BF13-F6DCAE5556C9}" type="presOf" srcId="{E3B1044A-E91F-4887-A908-8D497372FD35}" destId="{736B9E00-1EDE-4F6D-80D8-0D753E490FA8}" srcOrd="0" destOrd="0" presId="urn:microsoft.com/office/officeart/2005/8/layout/cycle5"/>
    <dgm:cxn modelId="{8FA02DD4-D1B3-4439-871D-78B084B23FE2}" type="presOf" srcId="{8C86DE58-CB7E-4D30-A788-E9998306F9EC}" destId="{90AD49CB-1CCF-48BC-97E4-4977B5156B3A}" srcOrd="0" destOrd="0" presId="urn:microsoft.com/office/officeart/2005/8/layout/cycle5"/>
    <dgm:cxn modelId="{5D920568-24FB-492D-8840-D2A21F531968}" srcId="{A780921D-5DF2-43A2-B916-C7E5F70A7A1C}" destId="{2824CDC7-0D60-4AFE-B1AF-FE38EED9AB4C}" srcOrd="6" destOrd="0" parTransId="{DF547EED-F0DC-42AC-9462-9A54064FDB07}" sibTransId="{290F4124-0BB2-47DB-AE9B-0EAA0B006C8D}"/>
    <dgm:cxn modelId="{021506A9-DFD6-4A78-AE06-08299DCC53D4}" srcId="{A780921D-5DF2-43A2-B916-C7E5F70A7A1C}" destId="{1C99E177-54AD-4762-BC41-64D25E4B54F3}" srcOrd="7" destOrd="0" parTransId="{2A165695-9966-4981-A830-5E2DC57FF6E3}" sibTransId="{751E882F-9E26-4FB1-A3F5-B8EF432B001C}"/>
    <dgm:cxn modelId="{381C008F-1197-4B83-A7A0-A97284C03855}" type="presOf" srcId="{F55CAF99-B212-4CEF-8D8B-CF5360228F20}" destId="{DE2AB593-2DBD-42BC-A616-E46C78734D9C}" srcOrd="0" destOrd="0" presId="urn:microsoft.com/office/officeart/2005/8/layout/cycle5"/>
    <dgm:cxn modelId="{8208BEA7-3521-4127-9A96-EEABDE2E70BB}" type="presOf" srcId="{F2DE7758-113B-466D-8E7E-D4321185F3EE}" destId="{AF75C73C-112A-4E2E-B956-9F0638A0D185}" srcOrd="0" destOrd="0" presId="urn:microsoft.com/office/officeart/2005/8/layout/cycle5"/>
    <dgm:cxn modelId="{8DAC7283-D40F-4193-80FE-F83BE4D4FE01}" type="presOf" srcId="{81C0743F-418E-4839-B1CA-42F6050CED3D}" destId="{EEC6F79D-7EF9-4E50-A51F-1424FC8A24D6}" srcOrd="0" destOrd="0" presId="urn:microsoft.com/office/officeart/2005/8/layout/cycle5"/>
    <dgm:cxn modelId="{6BA7CE46-320B-430C-A10D-6358101A983C}" srcId="{A780921D-5DF2-43A2-B916-C7E5F70A7A1C}" destId="{C3516E04-270D-4BCE-8886-48C8CA78D5AF}" srcOrd="3" destOrd="0" parTransId="{CBC66702-9EF3-49BD-8BDD-FB778AC65457}" sibTransId="{F55CAF99-B212-4CEF-8D8B-CF5360228F20}"/>
    <dgm:cxn modelId="{D178B9CB-7BB5-473F-8785-97D0CA20BA95}" type="presOf" srcId="{D1F1E1C5-7581-4F8A-8C80-6CCD3C7D2F5F}" destId="{F9AE88BE-215E-4767-9C58-0381BCF38D67}" srcOrd="0" destOrd="0" presId="urn:microsoft.com/office/officeart/2005/8/layout/cycle5"/>
    <dgm:cxn modelId="{B2EE22B5-75BF-47A0-83A5-B62DE7BF4C77}" srcId="{A780921D-5DF2-43A2-B916-C7E5F70A7A1C}" destId="{D1F1E1C5-7581-4F8A-8C80-6CCD3C7D2F5F}" srcOrd="4" destOrd="0" parTransId="{D60EEE03-38DE-4326-A8AF-11F1B650D3D9}" sibTransId="{7946921C-1A8E-4994-955D-B6C011C2ED2C}"/>
    <dgm:cxn modelId="{B32DF1E0-2039-424D-BA90-EBCCFB76BDDA}" type="presOf" srcId="{751E882F-9E26-4FB1-A3F5-B8EF432B001C}" destId="{294A3139-5049-477C-9A46-41395D2B42A7}" srcOrd="0" destOrd="0" presId="urn:microsoft.com/office/officeart/2005/8/layout/cycle5"/>
    <dgm:cxn modelId="{8C00C23D-DA6D-4474-8599-B4517F357B31}" type="presOf" srcId="{A780921D-5DF2-43A2-B916-C7E5F70A7A1C}" destId="{D1CD13BB-AF47-428D-9A31-866CBD47C9E7}" srcOrd="0" destOrd="0" presId="urn:microsoft.com/office/officeart/2005/8/layout/cycle5"/>
    <dgm:cxn modelId="{44D39082-00ED-40FF-AEAC-3637EF065CBF}" srcId="{A780921D-5DF2-43A2-B916-C7E5F70A7A1C}" destId="{E9FD0563-4BF9-4E7A-8161-F0AD687043A4}" srcOrd="1" destOrd="0" parTransId="{F716729E-0986-4CED-9047-D227635F27B5}" sibTransId="{18E174EE-3E5F-4F85-A068-0C198106ABAD}"/>
    <dgm:cxn modelId="{1B42EEDC-1379-4C41-9F39-E1141DAF2144}" type="presOf" srcId="{3E42BC39-3E73-4D38-8F42-159432370FD4}" destId="{7B66DD4E-C78A-465B-BC78-E2E846AA6054}" srcOrd="0" destOrd="0" presId="urn:microsoft.com/office/officeart/2005/8/layout/cycle5"/>
    <dgm:cxn modelId="{1D79F678-BC66-4FCE-8481-83DC7D2305E8}" type="presOf" srcId="{5D40F100-668C-486D-AAA8-F1A774DC86A0}" destId="{2E64E9B6-C21A-4651-8682-D1D5EA381C3F}" srcOrd="0" destOrd="0" presId="urn:microsoft.com/office/officeart/2005/8/layout/cycle5"/>
    <dgm:cxn modelId="{A812866D-C766-42BC-A1BC-5818CCE39C68}" srcId="{A780921D-5DF2-43A2-B916-C7E5F70A7A1C}" destId="{F2DE7758-113B-466D-8E7E-D4321185F3EE}" srcOrd="0" destOrd="0" parTransId="{9E10271D-A3A1-4447-A544-B25895BE8CE6}" sibTransId="{3E42BC39-3E73-4D38-8F42-159432370FD4}"/>
    <dgm:cxn modelId="{47946AA3-1230-48B2-B5D7-D94458B3FFE6}" type="presParOf" srcId="{D1CD13BB-AF47-428D-9A31-866CBD47C9E7}" destId="{AF75C73C-112A-4E2E-B956-9F0638A0D185}" srcOrd="0" destOrd="0" presId="urn:microsoft.com/office/officeart/2005/8/layout/cycle5"/>
    <dgm:cxn modelId="{F1387C97-6429-4FBE-AE11-80F594970515}" type="presParOf" srcId="{D1CD13BB-AF47-428D-9A31-866CBD47C9E7}" destId="{1724FEC7-424D-4CAF-8E98-A01AE59CB115}" srcOrd="1" destOrd="0" presId="urn:microsoft.com/office/officeart/2005/8/layout/cycle5"/>
    <dgm:cxn modelId="{436E5C08-8872-455C-9252-64DDA4767B31}" type="presParOf" srcId="{D1CD13BB-AF47-428D-9A31-866CBD47C9E7}" destId="{7B66DD4E-C78A-465B-BC78-E2E846AA6054}" srcOrd="2" destOrd="0" presId="urn:microsoft.com/office/officeart/2005/8/layout/cycle5"/>
    <dgm:cxn modelId="{5CC291EC-3F41-4918-8000-D78A0C8615A6}" type="presParOf" srcId="{D1CD13BB-AF47-428D-9A31-866CBD47C9E7}" destId="{995D3C70-356B-4999-B89A-1DC3E029449F}" srcOrd="3" destOrd="0" presId="urn:microsoft.com/office/officeart/2005/8/layout/cycle5"/>
    <dgm:cxn modelId="{153AB680-4A13-4F8D-B0D8-C03DA842A46E}" type="presParOf" srcId="{D1CD13BB-AF47-428D-9A31-866CBD47C9E7}" destId="{A77FFF13-4948-4A06-B496-A89F9D0A4CC4}" srcOrd="4" destOrd="0" presId="urn:microsoft.com/office/officeart/2005/8/layout/cycle5"/>
    <dgm:cxn modelId="{FA3B720D-8CBE-4E6B-B78E-5B1677B7DFB3}" type="presParOf" srcId="{D1CD13BB-AF47-428D-9A31-866CBD47C9E7}" destId="{1B91321B-A6A8-4C0B-B77D-0974C564CA82}" srcOrd="5" destOrd="0" presId="urn:microsoft.com/office/officeart/2005/8/layout/cycle5"/>
    <dgm:cxn modelId="{AF4C6021-4780-4C29-B76E-3C749867AE99}" type="presParOf" srcId="{D1CD13BB-AF47-428D-9A31-866CBD47C9E7}" destId="{EEC6F79D-7EF9-4E50-A51F-1424FC8A24D6}" srcOrd="6" destOrd="0" presId="urn:microsoft.com/office/officeart/2005/8/layout/cycle5"/>
    <dgm:cxn modelId="{1F47FB05-12E1-4ADF-BE9E-2DFD5254CDE1}" type="presParOf" srcId="{D1CD13BB-AF47-428D-9A31-866CBD47C9E7}" destId="{9F2DC09A-9484-4C01-92DD-DC46BA122BDE}" srcOrd="7" destOrd="0" presId="urn:microsoft.com/office/officeart/2005/8/layout/cycle5"/>
    <dgm:cxn modelId="{E8C8F94A-3179-409F-AF70-FAB5F3DCAC2C}" type="presParOf" srcId="{D1CD13BB-AF47-428D-9A31-866CBD47C9E7}" destId="{736B9E00-1EDE-4F6D-80D8-0D753E490FA8}" srcOrd="8" destOrd="0" presId="urn:microsoft.com/office/officeart/2005/8/layout/cycle5"/>
    <dgm:cxn modelId="{4D00D21F-D999-4FB6-948D-F116E45467BD}" type="presParOf" srcId="{D1CD13BB-AF47-428D-9A31-866CBD47C9E7}" destId="{D66B4F08-43BA-41BF-BB97-C06DC75BC962}" srcOrd="9" destOrd="0" presId="urn:microsoft.com/office/officeart/2005/8/layout/cycle5"/>
    <dgm:cxn modelId="{F10FA014-ED1B-431E-9708-4299DE1E6EAB}" type="presParOf" srcId="{D1CD13BB-AF47-428D-9A31-866CBD47C9E7}" destId="{B477A849-CF23-4E4E-A697-CDB88EB9ACD4}" srcOrd="10" destOrd="0" presId="urn:microsoft.com/office/officeart/2005/8/layout/cycle5"/>
    <dgm:cxn modelId="{FE6D242F-CD67-4ED7-B5B3-5CEE2E69DDEA}" type="presParOf" srcId="{D1CD13BB-AF47-428D-9A31-866CBD47C9E7}" destId="{DE2AB593-2DBD-42BC-A616-E46C78734D9C}" srcOrd="11" destOrd="0" presId="urn:microsoft.com/office/officeart/2005/8/layout/cycle5"/>
    <dgm:cxn modelId="{2CACF602-7C3B-4D62-8951-3F7EC44FDFDE}" type="presParOf" srcId="{D1CD13BB-AF47-428D-9A31-866CBD47C9E7}" destId="{F9AE88BE-215E-4767-9C58-0381BCF38D67}" srcOrd="12" destOrd="0" presId="urn:microsoft.com/office/officeart/2005/8/layout/cycle5"/>
    <dgm:cxn modelId="{468A038C-26CD-4130-AEE6-F245A9BF0123}" type="presParOf" srcId="{D1CD13BB-AF47-428D-9A31-866CBD47C9E7}" destId="{509854B9-ECD3-4C03-9188-DFB8EA3E18A5}" srcOrd="13" destOrd="0" presId="urn:microsoft.com/office/officeart/2005/8/layout/cycle5"/>
    <dgm:cxn modelId="{CE53F564-174A-45CE-A49E-4A537156E599}" type="presParOf" srcId="{D1CD13BB-AF47-428D-9A31-866CBD47C9E7}" destId="{917C293B-F475-41E8-B97A-109474BAEFD3}" srcOrd="14" destOrd="0" presId="urn:microsoft.com/office/officeart/2005/8/layout/cycle5"/>
    <dgm:cxn modelId="{68BDB81B-4B8B-4BB3-8892-730C324F6A08}" type="presParOf" srcId="{D1CD13BB-AF47-428D-9A31-866CBD47C9E7}" destId="{2E64E9B6-C21A-4651-8682-D1D5EA381C3F}" srcOrd="15" destOrd="0" presId="urn:microsoft.com/office/officeart/2005/8/layout/cycle5"/>
    <dgm:cxn modelId="{815D1515-5EEA-4441-85E2-8AF55A8A90AB}" type="presParOf" srcId="{D1CD13BB-AF47-428D-9A31-866CBD47C9E7}" destId="{5E2CBA05-5030-49D0-BC67-ADBED9E3881B}" srcOrd="16" destOrd="0" presId="urn:microsoft.com/office/officeart/2005/8/layout/cycle5"/>
    <dgm:cxn modelId="{C17FD118-DA99-42CA-BC97-6B5085D3C6AB}" type="presParOf" srcId="{D1CD13BB-AF47-428D-9A31-866CBD47C9E7}" destId="{90AD49CB-1CCF-48BC-97E4-4977B5156B3A}" srcOrd="17" destOrd="0" presId="urn:microsoft.com/office/officeart/2005/8/layout/cycle5"/>
    <dgm:cxn modelId="{A2DE0D47-AB92-49A9-B2CA-7E977D4F511B}" type="presParOf" srcId="{D1CD13BB-AF47-428D-9A31-866CBD47C9E7}" destId="{FDB588E8-9019-43A1-9E98-9F81A5EA917F}" srcOrd="18" destOrd="0" presId="urn:microsoft.com/office/officeart/2005/8/layout/cycle5"/>
    <dgm:cxn modelId="{89C207AB-E3DF-4901-88B0-151763731ECE}" type="presParOf" srcId="{D1CD13BB-AF47-428D-9A31-866CBD47C9E7}" destId="{8F37DADF-25DD-4CC3-A751-F0D3603286FF}" srcOrd="19" destOrd="0" presId="urn:microsoft.com/office/officeart/2005/8/layout/cycle5"/>
    <dgm:cxn modelId="{47708CFF-B1F7-48B2-8E7D-A54DC53814D4}" type="presParOf" srcId="{D1CD13BB-AF47-428D-9A31-866CBD47C9E7}" destId="{EEEF7827-BD5C-4A6E-A569-04B7933E03F9}" srcOrd="20" destOrd="0" presId="urn:microsoft.com/office/officeart/2005/8/layout/cycle5"/>
    <dgm:cxn modelId="{A288C106-2718-4164-A095-7320F7E9E7A9}" type="presParOf" srcId="{D1CD13BB-AF47-428D-9A31-866CBD47C9E7}" destId="{54DF913B-93AC-4CD3-8906-D29B0E4540A9}" srcOrd="21" destOrd="0" presId="urn:microsoft.com/office/officeart/2005/8/layout/cycle5"/>
    <dgm:cxn modelId="{ACA07717-C084-40CA-A987-3EC09B254E79}" type="presParOf" srcId="{D1CD13BB-AF47-428D-9A31-866CBD47C9E7}" destId="{319AE396-D445-4658-8C24-CAD25D63B785}" srcOrd="22" destOrd="0" presId="urn:microsoft.com/office/officeart/2005/8/layout/cycle5"/>
    <dgm:cxn modelId="{2036B323-1EF0-4722-AA56-2F3BE5237886}" type="presParOf" srcId="{D1CD13BB-AF47-428D-9A31-866CBD47C9E7}" destId="{294A3139-5049-477C-9A46-41395D2B42A7}" srcOrd="23" destOrd="0" presId="urn:microsoft.com/office/officeart/2005/8/layout/cycle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176FCC-2A0B-467D-B48F-FAB15BE870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8BF03-F8CF-44CD-960A-8E74A2164CC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 БЕЗ КНИГИ – ДЕНЬ БЕЗ СОЛНЦА. 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4A2A36-FB82-4862-95DE-B16EFA251D48}" type="parTrans" cxnId="{DE42E407-AEFA-4796-BCF9-193BCE082A6D}">
      <dgm:prSet/>
      <dgm:spPr/>
      <dgm:t>
        <a:bodyPr/>
        <a:lstStyle/>
        <a:p>
          <a:endParaRPr lang="ru-RU"/>
        </a:p>
      </dgm:t>
    </dgm:pt>
    <dgm:pt modelId="{80CCD4B8-7FA5-42C7-983A-EAC4A6181079}" type="sibTrans" cxnId="{DE42E407-AEFA-4796-BCF9-193BCE082A6D}">
      <dgm:prSet/>
      <dgm:spPr/>
      <dgm:t>
        <a:bodyPr/>
        <a:lstStyle/>
        <a:p>
          <a:endParaRPr lang="ru-RU"/>
        </a:p>
      </dgm:t>
    </dgm:pt>
    <dgm:pt modelId="{D1568480-EC40-44A1-A681-92C2A6E565C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КНИГА ТВОЙ ДРУГ, БЕЗ НЕЕ, КАК БЕЗ РУК.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1AC340-F63C-4419-8DFE-DCBBF435B06A}" type="parTrans" cxnId="{C36EDFDA-2DF4-42DF-B753-DB5CC8017694}">
      <dgm:prSet/>
      <dgm:spPr/>
      <dgm:t>
        <a:bodyPr/>
        <a:lstStyle/>
        <a:p>
          <a:endParaRPr lang="ru-RU"/>
        </a:p>
      </dgm:t>
    </dgm:pt>
    <dgm:pt modelId="{F8ABD285-D728-4172-96BE-62B9D2C2B715}" type="sibTrans" cxnId="{C36EDFDA-2DF4-42DF-B753-DB5CC8017694}">
      <dgm:prSet/>
      <dgm:spPr/>
      <dgm:t>
        <a:bodyPr/>
        <a:lstStyle/>
        <a:p>
          <a:endParaRPr lang="ru-RU"/>
        </a:p>
      </dgm:t>
    </dgm:pt>
    <dgm:pt modelId="{BC27944A-5438-4DEF-8AD6-F0A7BCF0B11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КТО МНОГО ЧИТАЕТ, ТОТ МНОГО И ЗНАЕТ.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E905B-AC84-497D-8AC9-82C65F5B21A7}" type="parTrans" cxnId="{76C79A6C-6C30-440D-A747-B5465E022ADD}">
      <dgm:prSet/>
      <dgm:spPr/>
      <dgm:t>
        <a:bodyPr/>
        <a:lstStyle/>
        <a:p>
          <a:endParaRPr lang="ru-RU"/>
        </a:p>
      </dgm:t>
    </dgm:pt>
    <dgm:pt modelId="{12FC088F-F28B-4201-96B2-8E3E240F886F}" type="sibTrans" cxnId="{76C79A6C-6C30-440D-A747-B5465E022ADD}">
      <dgm:prSet/>
      <dgm:spPr/>
      <dgm:t>
        <a:bodyPr/>
        <a:lstStyle/>
        <a:p>
          <a:endParaRPr lang="ru-RU"/>
        </a:p>
      </dgm:t>
    </dgm:pt>
    <dgm:pt modelId="{99A268A8-B711-4AD0-91E1-A0BF760F9FB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КНИГА — МАЛЕНЬКОЕ ОКОШКО, ЧЕРЕЗ НЕГО ВЕСЬ МИР ВИДНО.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BE38E-BE65-4B22-993A-08BC79F914D1}" type="parTrans" cxnId="{D58AE118-91E0-4996-9953-B9C8947E70E1}">
      <dgm:prSet/>
      <dgm:spPr/>
      <dgm:t>
        <a:bodyPr/>
        <a:lstStyle/>
        <a:p>
          <a:endParaRPr lang="ru-RU"/>
        </a:p>
      </dgm:t>
    </dgm:pt>
    <dgm:pt modelId="{74A71048-7405-4C22-BEDA-765048404AD5}" type="sibTrans" cxnId="{D58AE118-91E0-4996-9953-B9C8947E70E1}">
      <dgm:prSet/>
      <dgm:spPr/>
      <dgm:t>
        <a:bodyPr/>
        <a:lstStyle/>
        <a:p>
          <a:endParaRPr lang="ru-RU"/>
        </a:p>
      </dgm:t>
    </dgm:pt>
    <dgm:pt modelId="{273ACFE2-E746-4165-96AE-2893F8A7496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КНИГОЙ ЖИТЬ — ВЕК НЕ ТУЖИТЬ.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0D8745-3953-4104-9DB5-F008DC954CE6}" type="parTrans" cxnId="{72137347-607C-48E6-B14F-9AA2027417DE}">
      <dgm:prSet/>
      <dgm:spPr/>
      <dgm:t>
        <a:bodyPr/>
        <a:lstStyle/>
        <a:p>
          <a:endParaRPr lang="ru-RU"/>
        </a:p>
      </dgm:t>
    </dgm:pt>
    <dgm:pt modelId="{156DFFCB-950C-4F80-80A8-D3410F80CF0C}" type="sibTrans" cxnId="{72137347-607C-48E6-B14F-9AA2027417DE}">
      <dgm:prSet/>
      <dgm:spPr/>
      <dgm:t>
        <a:bodyPr/>
        <a:lstStyle/>
        <a:p>
          <a:endParaRPr lang="ru-RU"/>
        </a:p>
      </dgm:t>
    </dgm:pt>
    <dgm:pt modelId="{1FCD3D66-16C6-45DB-8D6F-A309ABD6661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ОДНА КНИГА ТЫСЯЧУ ЛЮДЕЙ УЧИТ.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FCF03F-8A70-4DB1-B2F6-3EE3480B5301}" type="parTrans" cxnId="{A588EB50-81F8-4EFA-8871-BCA7FCC7BA58}">
      <dgm:prSet/>
      <dgm:spPr/>
      <dgm:t>
        <a:bodyPr/>
        <a:lstStyle/>
        <a:p>
          <a:endParaRPr lang="ru-RU"/>
        </a:p>
      </dgm:t>
    </dgm:pt>
    <dgm:pt modelId="{AAC6C1C3-2EE4-421B-8FDC-10619E5BA760}" type="sibTrans" cxnId="{A588EB50-81F8-4EFA-8871-BCA7FCC7BA58}">
      <dgm:prSet/>
      <dgm:spPr/>
      <dgm:t>
        <a:bodyPr/>
        <a:lstStyle/>
        <a:p>
          <a:endParaRPr lang="ru-RU"/>
        </a:p>
      </dgm:t>
    </dgm:pt>
    <dgm:pt modelId="{BF98F744-52FE-4FB5-9EC7-7D9CA6FF2D3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 БЕЗ КНИГИ — ЧТО ПТИЦА БЕЗ КРЫЛЬЕВ.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7D5413-861F-4903-AB97-CC2352C558B9}" type="parTrans" cxnId="{15096D97-8016-4044-8C01-B7ED24F08549}">
      <dgm:prSet/>
      <dgm:spPr/>
      <dgm:t>
        <a:bodyPr/>
        <a:lstStyle/>
        <a:p>
          <a:endParaRPr lang="ru-RU"/>
        </a:p>
      </dgm:t>
    </dgm:pt>
    <dgm:pt modelId="{9EE96352-8941-46E3-9D3E-1F63DA222388}" type="sibTrans" cxnId="{15096D97-8016-4044-8C01-B7ED24F08549}">
      <dgm:prSet/>
      <dgm:spPr/>
      <dgm:t>
        <a:bodyPr/>
        <a:lstStyle/>
        <a:p>
          <a:endParaRPr lang="ru-RU"/>
        </a:p>
      </dgm:t>
    </dgm:pt>
    <dgm:pt modelId="{E5183FF8-142A-492B-BD4F-FCAE0C44D133}" type="pres">
      <dgm:prSet presAssocID="{56176FCC-2A0B-467D-B48F-FAB15BE870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51566-3323-4019-BBA3-FADF16D06B9C}" type="pres">
      <dgm:prSet presAssocID="{56176FCC-2A0B-467D-B48F-FAB15BE870C1}" presName="cycle" presStyleCnt="0"/>
      <dgm:spPr/>
    </dgm:pt>
    <dgm:pt modelId="{AF416F8D-F32E-41A2-AB23-3AAA60EBD82F}" type="pres">
      <dgm:prSet presAssocID="{273ACFE2-E746-4165-96AE-2893F8A74965}" presName="nodeFirstNode" presStyleLbl="node1" presStyleIdx="0" presStyleCnt="7" custScaleX="143019" custRadScaleRad="100533" custRadScaleInc="-1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9224C-F208-405F-B899-38873385FA0C}" type="pres">
      <dgm:prSet presAssocID="{156DFFCB-950C-4F80-80A8-D3410F80CF0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20F073A-0150-4D63-8367-CC44E54A76BD}" type="pres">
      <dgm:prSet presAssocID="{9D28BF03-F8CF-44CD-960A-8E74A2164CC1}" presName="nodeFollowingNodes" presStyleLbl="node1" presStyleIdx="1" presStyleCnt="7" custScaleX="139304" custScaleY="85220" custRadScaleRad="134518" custRadScaleInc="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4A8F8-CE59-43E6-B16F-A6E5BEFED0C5}" type="pres">
      <dgm:prSet presAssocID="{D1568480-EC40-44A1-A681-92C2A6E565C9}" presName="nodeFollowingNodes" presStyleLbl="node1" presStyleIdx="2" presStyleCnt="7" custScaleX="140032" custRadScaleRad="126624" custRadScaleInc="-2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C297A-3434-438D-B2CF-E5905F4E623B}" type="pres">
      <dgm:prSet presAssocID="{BC27944A-5438-4DEF-8AD6-F0A7BCF0B113}" presName="nodeFollowingNodes" presStyleLbl="node1" presStyleIdx="3" presStyleCnt="7" custScaleX="144305" custRadScaleRad="117739" custRadScaleInc="-3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0790D-DC67-4482-AB49-D247C02D8F53}" type="pres">
      <dgm:prSet presAssocID="{99A268A8-B711-4AD0-91E1-A0BF760F9FB6}" presName="nodeFollowingNodes" presStyleLbl="node1" presStyleIdx="4" presStyleCnt="7" custScaleX="156707" custRadScaleRad="115079" custRadScaleInc="28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C0496-C9AA-4144-B303-CE0534BBAC50}" type="pres">
      <dgm:prSet presAssocID="{1FCD3D66-16C6-45DB-8D6F-A309ABD6661F}" presName="nodeFollowingNodes" presStyleLbl="node1" presStyleIdx="5" presStyleCnt="7" custScaleX="142613" custRadScaleRad="126508" custRadScaleInc="2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69A3C-47A3-4B28-818E-6DDAAB75BA05}" type="pres">
      <dgm:prSet presAssocID="{BF98F744-52FE-4FB5-9EC7-7D9CA6FF2D38}" presName="nodeFollowingNodes" presStyleLbl="node1" presStyleIdx="6" presStyleCnt="7" custScaleX="141627" custScaleY="100238" custRadScaleRad="136057" custRadScaleInc="-1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8EB50-81F8-4EFA-8871-BCA7FCC7BA58}" srcId="{56176FCC-2A0B-467D-B48F-FAB15BE870C1}" destId="{1FCD3D66-16C6-45DB-8D6F-A309ABD6661F}" srcOrd="5" destOrd="0" parTransId="{44FCF03F-8A70-4DB1-B2F6-3EE3480B5301}" sibTransId="{AAC6C1C3-2EE4-421B-8FDC-10619E5BA760}"/>
    <dgm:cxn modelId="{76C79A6C-6C30-440D-A747-B5465E022ADD}" srcId="{56176FCC-2A0B-467D-B48F-FAB15BE870C1}" destId="{BC27944A-5438-4DEF-8AD6-F0A7BCF0B113}" srcOrd="3" destOrd="0" parTransId="{099E905B-AC84-497D-8AC9-82C65F5B21A7}" sibTransId="{12FC088F-F28B-4201-96B2-8E3E240F886F}"/>
    <dgm:cxn modelId="{6974C754-433F-400F-A067-381C601D7FBB}" type="presOf" srcId="{BC27944A-5438-4DEF-8AD6-F0A7BCF0B113}" destId="{F7FC297A-3434-438D-B2CF-E5905F4E623B}" srcOrd="0" destOrd="0" presId="urn:microsoft.com/office/officeart/2005/8/layout/cycle3"/>
    <dgm:cxn modelId="{73EA3B8C-2B65-4B1B-8AE1-6CC14951D78E}" type="presOf" srcId="{99A268A8-B711-4AD0-91E1-A0BF760F9FB6}" destId="{5BB0790D-DC67-4482-AB49-D247C02D8F53}" srcOrd="0" destOrd="0" presId="urn:microsoft.com/office/officeart/2005/8/layout/cycle3"/>
    <dgm:cxn modelId="{72137347-607C-48E6-B14F-9AA2027417DE}" srcId="{56176FCC-2A0B-467D-B48F-FAB15BE870C1}" destId="{273ACFE2-E746-4165-96AE-2893F8A74965}" srcOrd="0" destOrd="0" parTransId="{ED0D8745-3953-4104-9DB5-F008DC954CE6}" sibTransId="{156DFFCB-950C-4F80-80A8-D3410F80CF0C}"/>
    <dgm:cxn modelId="{BD1A3B27-3590-4189-82F7-ED75372A83B1}" type="presOf" srcId="{156DFFCB-950C-4F80-80A8-D3410F80CF0C}" destId="{4FF9224C-F208-405F-B899-38873385FA0C}" srcOrd="0" destOrd="0" presId="urn:microsoft.com/office/officeart/2005/8/layout/cycle3"/>
    <dgm:cxn modelId="{D58AE118-91E0-4996-9953-B9C8947E70E1}" srcId="{56176FCC-2A0B-467D-B48F-FAB15BE870C1}" destId="{99A268A8-B711-4AD0-91E1-A0BF760F9FB6}" srcOrd="4" destOrd="0" parTransId="{406BE38E-BE65-4B22-993A-08BC79F914D1}" sibTransId="{74A71048-7405-4C22-BEDA-765048404AD5}"/>
    <dgm:cxn modelId="{DE42E407-AEFA-4796-BCF9-193BCE082A6D}" srcId="{56176FCC-2A0B-467D-B48F-FAB15BE870C1}" destId="{9D28BF03-F8CF-44CD-960A-8E74A2164CC1}" srcOrd="1" destOrd="0" parTransId="{F64A2A36-FB82-4862-95DE-B16EFA251D48}" sibTransId="{80CCD4B8-7FA5-42C7-983A-EAC4A6181079}"/>
    <dgm:cxn modelId="{C36EDFDA-2DF4-42DF-B753-DB5CC8017694}" srcId="{56176FCC-2A0B-467D-B48F-FAB15BE870C1}" destId="{D1568480-EC40-44A1-A681-92C2A6E565C9}" srcOrd="2" destOrd="0" parTransId="{911AC340-F63C-4419-8DFE-DCBBF435B06A}" sibTransId="{F8ABD285-D728-4172-96BE-62B9D2C2B715}"/>
    <dgm:cxn modelId="{C2A550F8-2523-4C38-BECA-5EA34FD0650A}" type="presOf" srcId="{273ACFE2-E746-4165-96AE-2893F8A74965}" destId="{AF416F8D-F32E-41A2-AB23-3AAA60EBD82F}" srcOrd="0" destOrd="0" presId="urn:microsoft.com/office/officeart/2005/8/layout/cycle3"/>
    <dgm:cxn modelId="{80D53C78-4A2B-4EAC-AC40-C8C8210AB8F1}" type="presOf" srcId="{9D28BF03-F8CF-44CD-960A-8E74A2164CC1}" destId="{420F073A-0150-4D63-8367-CC44E54A76BD}" srcOrd="0" destOrd="0" presId="urn:microsoft.com/office/officeart/2005/8/layout/cycle3"/>
    <dgm:cxn modelId="{806250C7-DD65-4D96-8DEA-B85C08687083}" type="presOf" srcId="{56176FCC-2A0B-467D-B48F-FAB15BE870C1}" destId="{E5183FF8-142A-492B-BD4F-FCAE0C44D133}" srcOrd="0" destOrd="0" presId="urn:microsoft.com/office/officeart/2005/8/layout/cycle3"/>
    <dgm:cxn modelId="{F447AF3F-C1C1-41ED-839B-1574C06080B9}" type="presOf" srcId="{D1568480-EC40-44A1-A681-92C2A6E565C9}" destId="{A254A8F8-CE59-43E6-B16F-A6E5BEFED0C5}" srcOrd="0" destOrd="0" presId="urn:microsoft.com/office/officeart/2005/8/layout/cycle3"/>
    <dgm:cxn modelId="{A078355E-FB3A-4130-9D54-CB61294B73A7}" type="presOf" srcId="{1FCD3D66-16C6-45DB-8D6F-A309ABD6661F}" destId="{56BC0496-C9AA-4144-B303-CE0534BBAC50}" srcOrd="0" destOrd="0" presId="urn:microsoft.com/office/officeart/2005/8/layout/cycle3"/>
    <dgm:cxn modelId="{60CCCEAD-55AB-4689-909E-9141514A3829}" type="presOf" srcId="{BF98F744-52FE-4FB5-9EC7-7D9CA6FF2D38}" destId="{76169A3C-47A3-4B28-818E-6DDAAB75BA05}" srcOrd="0" destOrd="0" presId="urn:microsoft.com/office/officeart/2005/8/layout/cycle3"/>
    <dgm:cxn modelId="{15096D97-8016-4044-8C01-B7ED24F08549}" srcId="{56176FCC-2A0B-467D-B48F-FAB15BE870C1}" destId="{BF98F744-52FE-4FB5-9EC7-7D9CA6FF2D38}" srcOrd="6" destOrd="0" parTransId="{D67D5413-861F-4903-AB97-CC2352C558B9}" sibTransId="{9EE96352-8941-46E3-9D3E-1F63DA222388}"/>
    <dgm:cxn modelId="{E0F6FA12-BAE8-43B7-8101-F49ADF424659}" type="presParOf" srcId="{E5183FF8-142A-492B-BD4F-FCAE0C44D133}" destId="{0AA51566-3323-4019-BBA3-FADF16D06B9C}" srcOrd="0" destOrd="0" presId="urn:microsoft.com/office/officeart/2005/8/layout/cycle3"/>
    <dgm:cxn modelId="{D7A72316-04FD-4BD0-8ED5-B4DA8B5A3615}" type="presParOf" srcId="{0AA51566-3323-4019-BBA3-FADF16D06B9C}" destId="{AF416F8D-F32E-41A2-AB23-3AAA60EBD82F}" srcOrd="0" destOrd="0" presId="urn:microsoft.com/office/officeart/2005/8/layout/cycle3"/>
    <dgm:cxn modelId="{9CBCF479-6BA6-4599-8CF4-AAFB1BC0D156}" type="presParOf" srcId="{0AA51566-3323-4019-BBA3-FADF16D06B9C}" destId="{4FF9224C-F208-405F-B899-38873385FA0C}" srcOrd="1" destOrd="0" presId="urn:microsoft.com/office/officeart/2005/8/layout/cycle3"/>
    <dgm:cxn modelId="{BDBFAC1A-2702-4F92-9344-B7AC571649B4}" type="presParOf" srcId="{0AA51566-3323-4019-BBA3-FADF16D06B9C}" destId="{420F073A-0150-4D63-8367-CC44E54A76BD}" srcOrd="2" destOrd="0" presId="urn:microsoft.com/office/officeart/2005/8/layout/cycle3"/>
    <dgm:cxn modelId="{39EDF3A4-8232-4BFE-8209-55F9346FA5AF}" type="presParOf" srcId="{0AA51566-3323-4019-BBA3-FADF16D06B9C}" destId="{A254A8F8-CE59-43E6-B16F-A6E5BEFED0C5}" srcOrd="3" destOrd="0" presId="urn:microsoft.com/office/officeart/2005/8/layout/cycle3"/>
    <dgm:cxn modelId="{3E8AD97A-9D0C-48C6-AAD8-0C312B2F6427}" type="presParOf" srcId="{0AA51566-3323-4019-BBA3-FADF16D06B9C}" destId="{F7FC297A-3434-438D-B2CF-E5905F4E623B}" srcOrd="4" destOrd="0" presId="urn:microsoft.com/office/officeart/2005/8/layout/cycle3"/>
    <dgm:cxn modelId="{0F1371CA-884B-4503-9EBC-FD84AF5B53AB}" type="presParOf" srcId="{0AA51566-3323-4019-BBA3-FADF16D06B9C}" destId="{5BB0790D-DC67-4482-AB49-D247C02D8F53}" srcOrd="5" destOrd="0" presId="urn:microsoft.com/office/officeart/2005/8/layout/cycle3"/>
    <dgm:cxn modelId="{761519F0-8240-41FF-BF50-B782CC16E8B6}" type="presParOf" srcId="{0AA51566-3323-4019-BBA3-FADF16D06B9C}" destId="{56BC0496-C9AA-4144-B303-CE0534BBAC50}" srcOrd="6" destOrd="0" presId="urn:microsoft.com/office/officeart/2005/8/layout/cycle3"/>
    <dgm:cxn modelId="{8A35CF0C-0BDF-4EEF-8B7E-4F09221D7FAA}" type="presParOf" srcId="{0AA51566-3323-4019-BBA3-FADF16D06B9C}" destId="{76169A3C-47A3-4B28-818E-6DDAAB75BA05}" srcOrd="7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68F0C-9879-4915-9B0E-7736E715A7B2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1F45-D4F7-4A38-A5E8-B7B3320E3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 ОБРАЗОВАТЕЛЬНОЕ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 ЦЕНТР  РАЗВИТИЯ  РЕБЕНКА - ДЕТСКИЙ САД № 556 «ТРОПИНКИ  ДЕТСТВА»</a:t>
            </a:r>
            <a:endParaRPr lang="ru-RU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4786322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Гаскарова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Олеся Вадимовна,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воспитатель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КК)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images.vfl.ru/ii/1350037313/e89ede87/1041280.jpg"/>
          <p:cNvPicPr>
            <a:picLocks noChangeAspect="1" noChangeArrowheads="1"/>
          </p:cNvPicPr>
          <p:nvPr/>
        </p:nvPicPr>
        <p:blipFill>
          <a:blip r:embed="rId3" cstate="print"/>
          <a:srcRect l="6383" t="6383" r="4253" b="7445"/>
          <a:stretch>
            <a:fillRect/>
          </a:stretch>
        </p:blipFill>
        <p:spPr bwMode="auto">
          <a:xfrm>
            <a:off x="0" y="3357562"/>
            <a:ext cx="2159047" cy="208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42" y="2000240"/>
            <a:ext cx="8501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Презентация методического материала                                 к познавательно-игровому занятию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«ПУТЕШЕСТВИЕ  В  СТРАНУ  СКАЗОК»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старший дошкольный возраст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s://www.toyway.ru/upload/iblock/1f8/rosman_30687_3.jpg"/>
          <p:cNvPicPr>
            <a:picLocks noChangeAspect="1" noChangeArrowheads="1"/>
          </p:cNvPicPr>
          <p:nvPr/>
        </p:nvPicPr>
        <p:blipFill>
          <a:blip r:embed="rId4" cstate="print"/>
          <a:srcRect l="6123" r="6121"/>
          <a:stretch>
            <a:fillRect/>
          </a:stretch>
        </p:blipFill>
        <p:spPr bwMode="auto">
          <a:xfrm>
            <a:off x="3357554" y="5429265"/>
            <a:ext cx="24111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s://burocrat.com/upload/iblock/ee2/c210148a_d123_11e4_bc27_00e04ca2c22c_ebc6aa68_d147_11e4_b9e8_00e04ca2c22c.jpeg"/>
          <p:cNvPicPr>
            <a:picLocks noChangeAspect="1" noChangeArrowheads="1"/>
          </p:cNvPicPr>
          <p:nvPr/>
        </p:nvPicPr>
        <p:blipFill>
          <a:blip r:embed="rId5" cstate="print"/>
          <a:srcRect l="11250" r="12812"/>
          <a:stretch>
            <a:fillRect/>
          </a:stretch>
        </p:blipFill>
        <p:spPr bwMode="auto">
          <a:xfrm rot="20774897">
            <a:off x="2179437" y="4360805"/>
            <a:ext cx="1460109" cy="1922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 ИГРЫ                      И  УПРАЖНЕНИЯ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0430" y="2071678"/>
            <a:ext cx="2571736" cy="3500462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«Приветствие»: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участник, из сидящих в кругу, говорит какое-либо приветствие, например: «Привет всем, у кого хорошее настроение!». Те из участников, у кого в данный момент хорошее настроение, хором говорят: «Привет!». Следующий ребенок: «Приветствую тех, кто любит ходить в театр», «Приветствую тех, кто любит мультики!» и т.п.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1571612"/>
            <a:ext cx="2786082" cy="500066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 «Цветные ладошки»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участнику предлагается оценить себя и взять ладошку того цвета, который соответствует.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сделаем из наших ладошек солнышко и посмотрим, над чем нам надо поработать!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цвет: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полностью справился с заданием, своим участием доволен.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Желтый цвет: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полностью справился с заданием, потому что мне помогали 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я не справился с заданиями так, как мне этого хотелось. Мне еще надо поучиться и потренироваться.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500174"/>
            <a:ext cx="2928958" cy="5143536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«Зашифрованное слово»: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нам надо отгадать загадки и составить слово из первых букв отгадок: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за живое зрителя задеть,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Приходится актеру даже петь,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 творчестве своем атлант,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актере главное…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(талант).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Сыграть в нем все мечтают дети,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знают все его на свете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Киножурнал любимый наш.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он зовется …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(«Ералаш»)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Звенит звонок, окончен акт и начинается …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(антракт)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спектакле целый класс,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Начнется действие сейчас.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не мешал нам перезвон все отключили…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(телефон)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 пьесу написал,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театр он ее отдал.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 роль свою актер, поставит пьесу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(режиссер)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 О КНИГЕ  И  ЧТЕНИИ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\ГРУППЫ\группа Грачевой\2014\DSC03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31402"/>
            <a:ext cx="7902599" cy="59265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 О М А Ш Н И Й     КОМПЬЮТЕР\конкурсы\2018-2019\фотики\Mq0KAQbW7bc.jpg"/>
          <p:cNvPicPr>
            <a:picLocks noChangeAspect="1" noChangeArrowheads="1"/>
          </p:cNvPicPr>
          <p:nvPr/>
        </p:nvPicPr>
        <p:blipFill>
          <a:blip r:embed="rId2" cstate="print"/>
          <a:srcRect l="15566" t="3773" r="16509" b="18868"/>
          <a:stretch>
            <a:fillRect/>
          </a:stretch>
        </p:blipFill>
        <p:spPr bwMode="auto">
          <a:xfrm>
            <a:off x="3214678" y="0"/>
            <a:ext cx="2786050" cy="2379751"/>
          </a:xfrm>
          <a:prstGeom prst="rect">
            <a:avLst/>
          </a:prstGeom>
          <a:noFill/>
        </p:spPr>
      </p:pic>
      <p:pic>
        <p:nvPicPr>
          <p:cNvPr id="1027" name="Picture 3" descr="G:\Д О М А Ш Н И Й     КОМПЬЮТЕР\конкурсы\2018-2019\фотики\_rPiCmUyu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3000364" cy="2250273"/>
          </a:xfrm>
          <a:prstGeom prst="rect">
            <a:avLst/>
          </a:prstGeom>
          <a:noFill/>
        </p:spPr>
      </p:pic>
      <p:pic>
        <p:nvPicPr>
          <p:cNvPr id="1029" name="Picture 5" descr="G:\Д О М А Ш Н И Й     КОМПЬЮТЕР\конкурсы\2018-2019\фотики\FGM71UXlt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34" y="4589875"/>
            <a:ext cx="3024166" cy="2268125"/>
          </a:xfrm>
          <a:prstGeom prst="rect">
            <a:avLst/>
          </a:prstGeom>
          <a:noFill/>
        </p:spPr>
      </p:pic>
      <p:pic>
        <p:nvPicPr>
          <p:cNvPr id="1030" name="Picture 6" descr="G:\Д О М А Ш Н И Й     КОМПЬЮТЕР\конкурсы\2018-2019\фотики\U8bQPTNqg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00570"/>
            <a:ext cx="3143240" cy="2357430"/>
          </a:xfrm>
          <a:prstGeom prst="rect">
            <a:avLst/>
          </a:prstGeom>
          <a:noFill/>
        </p:spPr>
      </p:pic>
      <p:pic>
        <p:nvPicPr>
          <p:cNvPr id="1031" name="Picture 7" descr="G:\Д О М А Ш Н И Й     КОМПЬЮТЕР\конкурсы\2018-2019\фотики\YN4IBYERj-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-1"/>
            <a:ext cx="3000364" cy="2250273"/>
          </a:xfrm>
          <a:prstGeom prst="rect">
            <a:avLst/>
          </a:prstGeom>
          <a:noFill/>
        </p:spPr>
      </p:pic>
      <p:pic>
        <p:nvPicPr>
          <p:cNvPr id="1032" name="Picture 8" descr="G:\Д О М А Ш Н И Й     КОМПЬЮТЕР\конкурсы\2018-2019\фотики\YCFQGFYDx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285992"/>
            <a:ext cx="2762270" cy="2071702"/>
          </a:xfrm>
          <a:prstGeom prst="rect">
            <a:avLst/>
          </a:prstGeom>
          <a:noFill/>
        </p:spPr>
      </p:pic>
      <p:pic>
        <p:nvPicPr>
          <p:cNvPr id="1033" name="Picture 9" descr="G:\Д О М А Ш Н И Й     КОМПЬЮТЕР\конкурсы\2018-2019\фотики\XgAPitpz0D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3143239" cy="2357430"/>
          </a:xfrm>
          <a:prstGeom prst="rect">
            <a:avLst/>
          </a:prstGeom>
          <a:noFill/>
        </p:spPr>
      </p:pic>
      <p:pic>
        <p:nvPicPr>
          <p:cNvPr id="1034" name="Picture 10" descr="G:\Д О М А Ш Н И Й     КОМПЬЮТЕР\конкурсы\2018-2019\фотики\nxK_wc3osV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2285992"/>
            <a:ext cx="3143271" cy="2357454"/>
          </a:xfrm>
          <a:prstGeom prst="rect">
            <a:avLst/>
          </a:prstGeom>
          <a:noFill/>
        </p:spPr>
      </p:pic>
      <p:pic>
        <p:nvPicPr>
          <p:cNvPr id="1035" name="Picture 11" descr="G:\Д О М А Ш Н И Й     КОМПЬЮТЕР\конкурсы\2018-2019\фотики\CXYwdDhdANQ.jpg"/>
          <p:cNvPicPr>
            <a:picLocks noChangeAspect="1" noChangeArrowheads="1"/>
          </p:cNvPicPr>
          <p:nvPr/>
        </p:nvPicPr>
        <p:blipFill>
          <a:blip r:embed="rId10" cstate="print"/>
          <a:srcRect l="24219" t="2343" r="20117" b="23437"/>
          <a:stretch>
            <a:fillRect/>
          </a:stretch>
        </p:blipFill>
        <p:spPr bwMode="auto">
          <a:xfrm>
            <a:off x="3428992" y="4429108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ФОТО\ГРУППЫ\ГРУППА ГРАЧЕВОЙ\театрально игровой центр\PA310002.JPG"/>
          <p:cNvPicPr>
            <a:picLocks noChangeAspect="1" noChangeArrowheads="1"/>
          </p:cNvPicPr>
          <p:nvPr/>
        </p:nvPicPr>
        <p:blipFill>
          <a:blip r:embed="rId2" cstate="print"/>
          <a:srcRect t="4918"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1500174"/>
            <a:ext cx="2857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                      РАЗВИТИЕ ИНТЕРЕСА К ТЕАТРАЛЬНО-ИГРОВОЙ ДЕЯТЕЛЬНОСТИ; ФОРМИРОВАНИЕ   У ДЕТЕЙ ЛЮБВИ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КНИГЕ, ПОТРЕБНОСТИ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48866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ТЕАТРАЛЬНО-  ИГРОВОЙ  ЦЕНТР  В ГРУППЕ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Д А Ч 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P1240026"/>
          <p:cNvPicPr>
            <a:picLocks noChangeAspect="1" noChangeArrowheads="1"/>
          </p:cNvPicPr>
          <p:nvPr/>
        </p:nvPicPr>
        <p:blipFill>
          <a:blip r:embed="rId6" cstate="print"/>
          <a:srcRect l="21732" r="13440"/>
          <a:stretch>
            <a:fillRect/>
          </a:stretch>
        </p:blipFill>
        <p:spPr>
          <a:xfrm rot="572171">
            <a:off x="6366804" y="3507135"/>
            <a:ext cx="2569472" cy="297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43702" y="592933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«ВЫШИВКА»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Б О Р У Д О В А Н И 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G:\АЙФОН 03\IMG_2807.jpg"/>
          <p:cNvPicPr>
            <a:picLocks noChangeAspect="1" noChangeArrowheads="1"/>
          </p:cNvPicPr>
          <p:nvPr/>
        </p:nvPicPr>
        <p:blipFill>
          <a:blip r:embed="rId6" cstate="print"/>
          <a:srcRect l="9375" t="12500" r="11104" b="9375"/>
          <a:stretch>
            <a:fillRect/>
          </a:stretch>
        </p:blipFill>
        <p:spPr bwMode="auto">
          <a:xfrm>
            <a:off x="6929454" y="1500174"/>
            <a:ext cx="2107421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0" descr="G:\ФОТО\ГРУППЫ\группа Грачевой\сказка Теремок\Новая папка\DSC00255.JPG"/>
          <p:cNvPicPr>
            <a:picLocks noChangeAspect="1" noChangeArrowheads="1"/>
          </p:cNvPicPr>
          <p:nvPr/>
        </p:nvPicPr>
        <p:blipFill>
          <a:blip r:embed="rId7" cstate="print"/>
          <a:srcRect l="12930" r="4316"/>
          <a:stretch>
            <a:fillRect/>
          </a:stretch>
        </p:blipFill>
        <p:spPr bwMode="auto">
          <a:xfrm>
            <a:off x="6929455" y="3143248"/>
            <a:ext cx="2214546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G:\ФОТО\ГРУППЫ\группа Грачевой\маски лица\100OLYMP\P4110025.JPG"/>
          <p:cNvPicPr>
            <a:picLocks noChangeAspect="1" noChangeArrowheads="1"/>
          </p:cNvPicPr>
          <p:nvPr/>
        </p:nvPicPr>
        <p:blipFill>
          <a:blip r:embed="rId8" cstate="print"/>
          <a:srcRect b="5705"/>
          <a:stretch>
            <a:fillRect/>
          </a:stretch>
        </p:blipFill>
        <p:spPr bwMode="auto">
          <a:xfrm>
            <a:off x="6929454" y="4857760"/>
            <a:ext cx="2121280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1" descr="G:\ФОТО\С Р Е Д А\Г Р У П П Ы\театрализованная деятельность\P41500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1500174"/>
            <a:ext cx="1714512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G:\ФОТО\ГРУППЫ\группа Грачевой\сказка Теремок\Новая папка\DSC002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643314"/>
            <a:ext cx="1595449" cy="119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G:\ФОТО\ГРУППЫ\группа Грачевой\сказка Теремок\Новая папка\DSC002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4000504"/>
            <a:ext cx="1809763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9" descr="G:\ФОТО\ГРУППЫ\группа Грачевой\сказка Теремок\Новая папка\DSC00254.JPG"/>
          <p:cNvPicPr>
            <a:picLocks noChangeAspect="1" noChangeArrowheads="1"/>
          </p:cNvPicPr>
          <p:nvPr/>
        </p:nvPicPr>
        <p:blipFill>
          <a:blip r:embed="rId12" cstate="print"/>
          <a:srcRect l="14065" t="35094" r="6878" b="5281"/>
          <a:stretch>
            <a:fillRect/>
          </a:stretch>
        </p:blipFill>
        <p:spPr bwMode="auto">
          <a:xfrm>
            <a:off x="3286116" y="5143512"/>
            <a:ext cx="2000264" cy="1131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7" descr="G:\ФОТО\ГРУППЫ\группа Грачевой\сказка Теремок\Новая папка\DSC002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2143116"/>
            <a:ext cx="1000132" cy="1333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ТО\ГРУППЫ\группа Грачевой\2014\DSC03378.JPG"/>
          <p:cNvPicPr>
            <a:picLocks noChangeAspect="1" noChangeArrowheads="1"/>
          </p:cNvPicPr>
          <p:nvPr/>
        </p:nvPicPr>
        <p:blipFill>
          <a:blip r:embed="rId2" cstate="print"/>
          <a:srcRect l="10080" t="9536" r="32422"/>
          <a:stretch>
            <a:fillRect/>
          </a:stretch>
        </p:blipFill>
        <p:spPr bwMode="auto">
          <a:xfrm>
            <a:off x="1768951" y="1428736"/>
            <a:ext cx="3873564" cy="457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142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  РАБОТА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428660" y="857232"/>
          <a:ext cx="985844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D:\ФОТО\ГРУППЫ\ГРУППА ГРАЧЕВОЙ\дидактика к атт\PB03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857760"/>
            <a:ext cx="1452572" cy="1089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D:\ФОТО\ГРУППЫ\ГРУППА ГРАЧЕВОЙ\дидактика к атт\PB03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143116"/>
            <a:ext cx="1524010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D:\ФОТО\ГРУППЫ\ГРУППА ГРАЧЕВОЙ\дидактика к атт\PB03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3286124"/>
            <a:ext cx="1160867" cy="1547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-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«ЛЕСНАЯ ОПУШКА БАБЫ ЯГИ»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G:\Д О М А Ш Н И Й     КОМПЬЮТЕР\конкурсы\2018-2019\фотики\YN4IBYERj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8091"/>
            <a:ext cx="6500826" cy="487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G:\Д О М А Ш Н И Й     КОМПЬЮТЕР\конкурсы\2018-2019\фотики\1Ytdn7uXCIQ.jpg"/>
          <p:cNvPicPr>
            <a:picLocks noChangeAspect="1" noChangeArrowheads="1"/>
          </p:cNvPicPr>
          <p:nvPr/>
        </p:nvPicPr>
        <p:blipFill>
          <a:blip r:embed="rId3" cstate="print"/>
          <a:srcRect b="26666"/>
          <a:stretch>
            <a:fillRect/>
          </a:stretch>
        </p:blipFill>
        <p:spPr bwMode="auto">
          <a:xfrm>
            <a:off x="6500826" y="3929066"/>
            <a:ext cx="24840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Д О М А Ш Н И Й     КОМПЬЮТЕР\конкурсы\2018-2019\фотики\8zn_yNmZ3V0.jpg"/>
          <p:cNvPicPr>
            <a:picLocks noChangeAspect="1" noChangeArrowheads="1"/>
          </p:cNvPicPr>
          <p:nvPr/>
        </p:nvPicPr>
        <p:blipFill>
          <a:blip r:embed="rId4" cstate="print"/>
          <a:srcRect l="14648" t="9375" r="14453" b="20312"/>
          <a:stretch>
            <a:fillRect/>
          </a:stretch>
        </p:blipFill>
        <p:spPr bwMode="auto">
          <a:xfrm rot="20788405">
            <a:off x="6642684" y="1470252"/>
            <a:ext cx="2286016" cy="170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-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«КОШКИН  ДОМ»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Д О М А Ш Н И Й     КОМПЬЮТЕР\конкурсы\2018-2019\фотики\nxK_wc3osV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57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Д О М А Ш Н И Й     КОМПЬЮТЕР\конкурсы\2018-2019\фотики\YCFQGFYDx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1" y="2000240"/>
            <a:ext cx="6286543" cy="4714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G:\Д О М А Ш Н И Й     КОМПЬЮТЕР\конкурсы\2018-2019\фотики\h3_YYIU2rw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87524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Д О М А Ш Н И Й     КОМПЬЮТЕР\конкурсы\2018-2019\фотики\yPuqoBD3I1c.jpg"/>
          <p:cNvPicPr>
            <a:picLocks noChangeAspect="1" noChangeArrowheads="1"/>
          </p:cNvPicPr>
          <p:nvPr/>
        </p:nvPicPr>
        <p:blipFill>
          <a:blip r:embed="rId4" cstate="print"/>
          <a:srcRect l="25391" r="6640" b="12500"/>
          <a:stretch>
            <a:fillRect/>
          </a:stretch>
        </p:blipFill>
        <p:spPr bwMode="auto">
          <a:xfrm>
            <a:off x="6786578" y="1285860"/>
            <a:ext cx="2143140" cy="206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-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 РЫБКА»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Д О М А Ш Н И Й     КОМПЬЮТЕР\конкурсы\2018-2019\фотики\qk9gR32IMQY.jpg"/>
          <p:cNvPicPr>
            <a:picLocks noChangeAspect="1" noChangeArrowheads="1"/>
          </p:cNvPicPr>
          <p:nvPr/>
        </p:nvPicPr>
        <p:blipFill>
          <a:blip r:embed="rId2"/>
          <a:srcRect l="7017" r="5263" b="15789"/>
          <a:stretch>
            <a:fillRect/>
          </a:stretch>
        </p:blipFill>
        <p:spPr bwMode="auto">
          <a:xfrm>
            <a:off x="142844" y="1785926"/>
            <a:ext cx="3857652" cy="493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- РЕФЛЕКСИЯ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 «РЕБУС» и «ЦВЕТНЫЕ  ЛАДОШКИ»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Д О М А Ш Н И Й     КОМПЬЮТЕР\конкурсы\2018-2019\фотики\IO22K48Nk3I.jpg"/>
          <p:cNvPicPr>
            <a:picLocks noChangeAspect="1" noChangeArrowheads="1"/>
          </p:cNvPicPr>
          <p:nvPr/>
        </p:nvPicPr>
        <p:blipFill>
          <a:blip r:embed="rId3" cstate="print"/>
          <a:srcRect t="10607" b="13636"/>
          <a:stretch>
            <a:fillRect/>
          </a:stretch>
        </p:blipFill>
        <p:spPr bwMode="auto">
          <a:xfrm rot="1325117">
            <a:off x="4569368" y="3071963"/>
            <a:ext cx="427484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659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З А Д А Ч И</vt:lpstr>
      <vt:lpstr>О Б О Р У Д О В А Н И Е</vt:lpstr>
      <vt:lpstr>ПРЕДВАРИТЕЛЬНАЯ   РАБОТА</vt:lpstr>
      <vt:lpstr>1 ЭТАП - «ЛЕСНАЯ ОПУШКА БАБЫ ЯГИ»</vt:lpstr>
      <vt:lpstr>2 ЭТАП - «КОШКИН  ДОМ»</vt:lpstr>
      <vt:lpstr>2 ЭТАП - «ЗОЛОТАЯ  РЫБКА»</vt:lpstr>
      <vt:lpstr>3 ЭТАП - РЕФЛЕКСИЯ ИГРЫ  «РЕБУС» и «ЦВЕТНЫЕ  ЛАДОШКИ»</vt:lpstr>
      <vt:lpstr>КОММУНИКАТИВНЫЕ  ИГРЫ                      И  УПРАЖНЕНИЯ</vt:lpstr>
      <vt:lpstr>ПОСЛОВИЦЫ  О КНИГЕ  И  ЧТЕНИИ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dcterms:created xsi:type="dcterms:W3CDTF">2018-10-21T08:17:02Z</dcterms:created>
  <dcterms:modified xsi:type="dcterms:W3CDTF">2018-10-22T06:13:10Z</dcterms:modified>
</cp:coreProperties>
</file>